
<file path=[Content_Types].xml><?xml version="1.0" encoding="utf-8"?>
<Types xmlns="http://schemas.openxmlformats.org/package/2006/content-types">
  <Override PartName="/ppt/tags/tag8.xml" ContentType="application/vnd.openxmlformats-officedocument.presentationml.tags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Layouts/slideLayout6.xml" ContentType="application/vnd.openxmlformats-officedocument.presentationml.slideLayout+xml"/>
  <Override PartName="/ppt/tags/tag4.xml" ContentType="application/vnd.openxmlformats-officedocument.presentationml.tags+xml"/>
  <Override PartName="/ppt/tags/tag89.xml" ContentType="application/vnd.openxmlformats-officedocument.presentationml.tags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tags/tag49.xml" ContentType="application/vnd.openxmlformats-officedocument.presentationml.tags+xml"/>
  <Override PartName="/ppt/tags/tag78.xml" ContentType="application/vnd.openxmlformats-officedocument.presentationml.tags+xml"/>
  <Default Extension="xml" ContentType="application/xml"/>
  <Override PartName="/ppt/notesMasters/notesMaster1.xml" ContentType="application/vnd.openxmlformats-officedocument.presentationml.notesMaster+xml"/>
  <Override PartName="/ppt/tags/tag38.xml" ContentType="application/vnd.openxmlformats-officedocument.presentationml.tags+xml"/>
  <Override PartName="/ppt/tags/tag56.xml" ContentType="application/vnd.openxmlformats-officedocument.presentationml.tags+xml"/>
  <Override PartName="/ppt/tags/tag67.xml" ContentType="application/vnd.openxmlformats-officedocument.presentationml.tags+xml"/>
  <Override PartName="/ppt/tags/tag85.xml" ContentType="application/vnd.openxmlformats-officedocument.presentationml.tag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tags/tag16.xml" ContentType="application/vnd.openxmlformats-officedocument.presentationml.tags+xml"/>
  <Override PartName="/ppt/tags/tag27.xml" ContentType="application/vnd.openxmlformats-officedocument.presentationml.tags+xml"/>
  <Override PartName="/ppt/tags/tag45.xml" ContentType="application/vnd.openxmlformats-officedocument.presentationml.tags+xml"/>
  <Override PartName="/ppt/tags/tag63.xml" ContentType="application/vnd.openxmlformats-officedocument.presentationml.tags+xml"/>
  <Override PartName="/ppt/tags/tag74.xml" ContentType="application/vnd.openxmlformats-officedocument.presentationml.tags+xml"/>
  <Override PartName="/ppt/tags/tag92.xml" ContentType="application/vnd.openxmlformats-officedocument.presentationml.tags+xml"/>
  <Override PartName="/docProps/custom.xml" ContentType="application/vnd.openxmlformats-officedocument.custom-properties+xml"/>
  <Override PartName="/ppt/tags/tag34.xml" ContentType="application/vnd.openxmlformats-officedocument.presentationml.tags+xml"/>
  <Override PartName="/ppt/tags/tag52.xml" ContentType="application/vnd.openxmlformats-officedocument.presentationml.tags+xml"/>
  <Override PartName="/ppt/tags/tag81.xml" ContentType="application/vnd.openxmlformats-officedocument.presentationml.tags+xml"/>
  <Override PartName="/ppt/tags/tag12.xml" ContentType="application/vnd.openxmlformats-officedocument.presentationml.tags+xml"/>
  <Override PartName="/ppt/tags/tag23.xml" ContentType="application/vnd.openxmlformats-officedocument.presentationml.tags+xml"/>
  <Override PartName="/ppt/tags/tag41.xml" ContentType="application/vnd.openxmlformats-officedocument.presentationml.tags+xml"/>
  <Override PartName="/ppt/tags/tag70.xml" ContentType="application/vnd.openxmlformats-officedocument.presentationml.tags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21.xml" ContentType="application/vnd.openxmlformats-officedocument.presentationml.tags+xml"/>
  <Override PartName="/ppt/tags/tag30.xml" ContentType="application/vnd.openxmlformats-officedocument.presentationml.tag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tags/tag7.xml" ContentType="application/vnd.openxmlformats-officedocument.presentationml.tags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ags/tag5.xml" ContentType="application/vnd.openxmlformats-officedocument.presentationml.tags+xml"/>
  <Override PartName="/ppt/theme/theme2.xml" ContentType="application/vnd.openxmlformats-officedocument.theme+xml"/>
  <Override PartName="/ppt/tags/tag79.xml" ContentType="application/vnd.openxmlformats-officedocument.presentationml.tags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Override PartName="/ppt/tags/tag3.xml" ContentType="application/vnd.openxmlformats-officedocument.presentationml.tags+xml"/>
  <Override PartName="/ppt/tags/tag39.xml" ContentType="application/vnd.openxmlformats-officedocument.presentationml.tags+xml"/>
  <Override PartName="/ppt/tags/tag59.xml" ContentType="application/vnd.openxmlformats-officedocument.presentationml.tags+xml"/>
  <Override PartName="/ppt/tags/tag68.xml" ContentType="application/vnd.openxmlformats-officedocument.presentationml.tags+xml"/>
  <Override PartName="/ppt/tags/tag77.xml" ContentType="application/vnd.openxmlformats-officedocument.presentationml.tags+xml"/>
  <Override PartName="/ppt/tags/tag86.xml" ContentType="application/vnd.openxmlformats-officedocument.presentationml.tags+xml"/>
  <Override PartName="/ppt/tags/tag88.xml" ContentType="application/vnd.openxmlformats-officedocument.presentationml.tags+xml"/>
  <Default Extension="jpeg" ContentType="image/jpeg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Override PartName="/ppt/tags/tag19.xml" ContentType="application/vnd.openxmlformats-officedocument.presentationml.tags+xml"/>
  <Override PartName="/ppt/tags/tag28.xml" ContentType="application/vnd.openxmlformats-officedocument.presentationml.tags+xml"/>
  <Override PartName="/ppt/tags/tag37.xml" ContentType="application/vnd.openxmlformats-officedocument.presentationml.tags+xml"/>
  <Override PartName="/ppt/tags/tag48.xml" ContentType="application/vnd.openxmlformats-officedocument.presentationml.tags+xml"/>
  <Override PartName="/ppt/tags/tag57.xml" ContentType="application/vnd.openxmlformats-officedocument.presentationml.tags+xml"/>
  <Override PartName="/ppt/tags/tag66.xml" ContentType="application/vnd.openxmlformats-officedocument.presentationml.tags+xml"/>
  <Override PartName="/ppt/tags/tag75.xml" ContentType="application/vnd.openxmlformats-officedocument.presentationml.tags+xml"/>
  <Override PartName="/ppt/tags/tag84.xml" ContentType="application/vnd.openxmlformats-officedocument.presentationml.tags+xml"/>
  <Override PartName="/ppt/tags/tag95.xml" ContentType="application/vnd.openxmlformats-officedocument.presentationml.tags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tags/tag17.xml" ContentType="application/vnd.openxmlformats-officedocument.presentationml.tags+xml"/>
  <Override PartName="/ppt/tags/tag26.xml" ContentType="application/vnd.openxmlformats-officedocument.presentationml.tags+xml"/>
  <Override PartName="/ppt/tags/tag35.xml" ContentType="application/vnd.openxmlformats-officedocument.presentationml.tags+xml"/>
  <Override PartName="/ppt/tags/tag46.xml" ContentType="application/vnd.openxmlformats-officedocument.presentationml.tags+xml"/>
  <Override PartName="/ppt/tags/tag55.xml" ContentType="application/vnd.openxmlformats-officedocument.presentationml.tags+xml"/>
  <Override PartName="/ppt/tags/tag64.xml" ContentType="application/vnd.openxmlformats-officedocument.presentationml.tags+xml"/>
  <Override PartName="/ppt/tags/tag73.xml" ContentType="application/vnd.openxmlformats-officedocument.presentationml.tags+xml"/>
  <Override PartName="/ppt/tags/tag82.xml" ContentType="application/vnd.openxmlformats-officedocument.presentationml.tags+xml"/>
  <Override PartName="/ppt/tags/tag93.xml" ContentType="application/vnd.openxmlformats-officedocument.presentationml.tags+xml"/>
  <Override PartName="/ppt/slideLayouts/slideLayout10.xml" ContentType="application/vnd.openxmlformats-officedocument.presentationml.slideLayout+xml"/>
  <Override PartName="/ppt/tags/tag15.xml" ContentType="application/vnd.openxmlformats-officedocument.presentationml.tags+xml"/>
  <Override PartName="/ppt/tags/tag24.xml" ContentType="application/vnd.openxmlformats-officedocument.presentationml.tags+xml"/>
  <Override PartName="/ppt/tags/tag33.xml" ContentType="application/vnd.openxmlformats-officedocument.presentationml.tags+xml"/>
  <Override PartName="/ppt/tags/tag44.xml" ContentType="application/vnd.openxmlformats-officedocument.presentationml.tags+xml"/>
  <Override PartName="/ppt/tags/tag53.xml" ContentType="application/vnd.openxmlformats-officedocument.presentationml.tags+xml"/>
  <Override PartName="/ppt/tags/tag62.xml" ContentType="application/vnd.openxmlformats-officedocument.presentationml.tags+xml"/>
  <Override PartName="/ppt/tags/tag71.xml" ContentType="application/vnd.openxmlformats-officedocument.presentationml.tags+xml"/>
  <Override PartName="/ppt/tags/tag80.xml" ContentType="application/vnd.openxmlformats-officedocument.presentationml.tags+xml"/>
  <Override PartName="/ppt/tags/tag91.xml" ContentType="application/vnd.openxmlformats-officedocument.presentationml.tags+xml"/>
  <Override PartName="/ppt/tags/tag13.xml" ContentType="application/vnd.openxmlformats-officedocument.presentationml.tags+xml"/>
  <Override PartName="/ppt/tags/tag22.xml" ContentType="application/vnd.openxmlformats-officedocument.presentationml.tags+xml"/>
  <Override PartName="/ppt/tags/tag31.xml" ContentType="application/vnd.openxmlformats-officedocument.presentationml.tags+xml"/>
  <Override PartName="/ppt/tags/tag40.xml" ContentType="application/vnd.openxmlformats-officedocument.presentationml.tags+xml"/>
  <Override PartName="/ppt/tags/tag42.xml" ContentType="application/vnd.openxmlformats-officedocument.presentationml.tags+xml"/>
  <Override PartName="/ppt/tags/tag51.xml" ContentType="application/vnd.openxmlformats-officedocument.presentationml.tags+xml"/>
  <Override PartName="/ppt/tags/tag60.xml" ContentType="application/vnd.openxmlformats-officedocument.presentationml.tags+xml"/>
  <Override PartName="/ppt/slides/slide8.xml" ContentType="application/vnd.openxmlformats-officedocument.presentationml.slide+xml"/>
  <Override PartName="/ppt/tags/tag11.xml" ContentType="application/vnd.openxmlformats-officedocument.presentationml.tags+xml"/>
  <Override PartName="/ppt/tags/tag20.xml" ContentType="application/vnd.openxmlformats-officedocument.presentationml.tags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tags/tag6.xml" ContentType="application/vnd.openxmlformats-officedocument.presentationml.tags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s/slide2.xml" ContentType="application/vnd.openxmlformats-officedocument.presentationml.slide+xml"/>
  <Override PartName="/ppt/tags/tag2.xml" ContentType="application/vnd.openxmlformats-officedocument.presentationml.tags+xml"/>
  <Override PartName="/ppt/tags/tag58.xml" ContentType="application/vnd.openxmlformats-officedocument.presentationml.tags+xml"/>
  <Override PartName="/ppt/tags/tag69.xml" ContentType="application/vnd.openxmlformats-officedocument.presentationml.tags+xml"/>
  <Override PartName="/ppt/tags/tag87.xml" ContentType="application/vnd.openxmlformats-officedocument.presentationml.tags+xml"/>
  <Default Extension="rels" ContentType="application/vnd.openxmlformats-package.relationships+xml"/>
  <Override PartName="/ppt/tags/tag29.xml" ContentType="application/vnd.openxmlformats-officedocument.presentationml.tags+xml"/>
  <Override PartName="/ppt/tags/tag47.xml" ContentType="application/vnd.openxmlformats-officedocument.presentationml.tags+xml"/>
  <Override PartName="/ppt/tags/tag76.xml" ContentType="application/vnd.openxmlformats-officedocument.presentationml.tags+xml"/>
  <Override PartName="/ppt/tags/tag94.xml" ContentType="application/vnd.openxmlformats-officedocument.presentationml.tags+xml"/>
  <Override PartName="/ppt/slideLayouts/slideLayout11.xml" ContentType="application/vnd.openxmlformats-officedocument.presentationml.slideLayout+xml"/>
  <Override PartName="/ppt/tags/tag18.xml" ContentType="application/vnd.openxmlformats-officedocument.presentationml.tags+xml"/>
  <Override PartName="/ppt/tags/tag36.xml" ContentType="application/vnd.openxmlformats-officedocument.presentationml.tags+xml"/>
  <Override PartName="/ppt/tags/tag54.xml" ContentType="application/vnd.openxmlformats-officedocument.presentationml.tags+xml"/>
  <Override PartName="/ppt/tags/tag65.xml" ContentType="application/vnd.openxmlformats-officedocument.presentationml.tags+xml"/>
  <Override PartName="/ppt/tags/tag83.xml" ContentType="application/vnd.openxmlformats-officedocument.presentationml.tags+xml"/>
  <Override PartName="/ppt/tags/tag14.xml" ContentType="application/vnd.openxmlformats-officedocument.presentationml.tags+xml"/>
  <Override PartName="/ppt/tags/tag25.xml" ContentType="application/vnd.openxmlformats-officedocument.presentationml.tags+xml"/>
  <Override PartName="/ppt/tags/tag43.xml" ContentType="application/vnd.openxmlformats-officedocument.presentationml.tags+xml"/>
  <Override PartName="/ppt/tags/tag61.xml" ContentType="application/vnd.openxmlformats-officedocument.presentationml.tags+xml"/>
  <Override PartName="/ppt/tags/tag72.xml" ContentType="application/vnd.openxmlformats-officedocument.presentationml.tags+xml"/>
  <Override PartName="/ppt/tags/tag90.xml" ContentType="application/vnd.openxmlformats-officedocument.presentationml.tags+xml"/>
  <Override PartName="/ppt/tags/tag32.xml" ContentType="application/vnd.openxmlformats-officedocument.presentationml.tags+xml"/>
  <Override PartName="/ppt/tags/tag50.xml" ContentType="application/vnd.openxmlformats-officedocument.presentationml.tag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3"/>
  </p:notesMasterIdLst>
  <p:sldIdLst>
    <p:sldId id="256" r:id="rId2"/>
    <p:sldId id="269" r:id="rId3"/>
    <p:sldId id="257" r:id="rId4"/>
    <p:sldId id="258" r:id="rId5"/>
    <p:sldId id="259" r:id="rId6"/>
    <p:sldId id="260" r:id="rId7"/>
    <p:sldId id="261" r:id="rId8"/>
    <p:sldId id="265" r:id="rId9"/>
    <p:sldId id="266" r:id="rId10"/>
    <p:sldId id="267" r:id="rId11"/>
    <p:sldId id="268" r:id="rId12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34593" autoAdjust="0"/>
    <p:restoredTop sz="86381" autoAdjust="0"/>
  </p:normalViewPr>
  <p:slideViewPr>
    <p:cSldViewPr>
      <p:cViewPr varScale="1">
        <p:scale>
          <a:sx n="77" d="100"/>
          <a:sy n="77" d="100"/>
        </p:scale>
        <p:origin x="-378" y="-84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DF4D543-563D-4A8F-BFC6-0F4CBC0255CA}" type="datetimeFigureOut">
              <a:rPr lang="en-US" smtClean="0"/>
              <a:pPr/>
              <a:t>4/12/2013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AB429E9-E9A7-43DC-98D4-157AF3DB512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rtl="0" fontAlgn="base"/>
            <a:r>
              <a:rPr lang="en-US" sz="1200" b="0" i="0" u="none" strike="noStrik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Introduction</a:t>
            </a:r>
          </a:p>
          <a:p>
            <a:pPr lvl="1" rtl="0" fontAlgn="base"/>
            <a:r>
              <a:rPr lang="en-US" sz="1200" b="0" i="0" u="none" strike="noStrik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 am a Follower of Christ, Husband, Father, Pastor, and Worship Leader...In that order!</a:t>
            </a:r>
          </a:p>
          <a:p>
            <a:pPr lvl="1" rtl="0" fontAlgn="base"/>
            <a:r>
              <a:rPr lang="en-US" sz="1200" b="0" i="0" u="none" strike="noStrik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 have Served two Churches on a full time Basis</a:t>
            </a:r>
          </a:p>
          <a:p>
            <a:pPr lvl="2" rtl="0" fontAlgn="base"/>
            <a:r>
              <a:rPr lang="en-US" sz="1200" b="0" i="0" u="none" strike="noStrik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Cornerstone Church of God in Defiance, OH - 5 years</a:t>
            </a:r>
          </a:p>
          <a:p>
            <a:pPr lvl="2" rtl="0" fontAlgn="base"/>
            <a:r>
              <a:rPr lang="en-US" sz="1200" b="0" i="0" u="none" strike="noStrik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Floyd Church of God in Midland, MI - 12 years</a:t>
            </a:r>
          </a:p>
          <a:p>
            <a:pPr lvl="2" rtl="0" fontAlgn="base"/>
            <a:r>
              <a:rPr lang="en-US" sz="1200" b="0" i="0" u="none" strike="noStrik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Soon to be the Lead Pastor at the North Avenue Church of God in Battle Creek, MI</a:t>
            </a:r>
          </a:p>
          <a:p>
            <a:pPr lvl="1" rtl="0" fontAlgn="base"/>
            <a:r>
              <a:rPr lang="en-US" sz="1200" b="0" i="0" u="none" strike="noStrik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How I became a worship leader</a:t>
            </a:r>
          </a:p>
          <a:p>
            <a:pPr lvl="2" rtl="0" fontAlgn="base"/>
            <a:r>
              <a:rPr lang="en-US" sz="1200" b="0" i="0" u="none" strike="noStrik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 sang as a young person...and then I didn’t</a:t>
            </a:r>
          </a:p>
          <a:p>
            <a:pPr lvl="2" rtl="0" fontAlgn="base"/>
            <a:r>
              <a:rPr lang="en-US" sz="1200" b="0" i="0" u="none" strike="noStrik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 wanted no part in worship when I took my first church</a:t>
            </a:r>
          </a:p>
          <a:p>
            <a:pPr lvl="2" rtl="0" fontAlgn="base"/>
            <a:r>
              <a:rPr lang="en-US" sz="1200" b="0" i="0" u="none" strike="noStrik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Frustration set in</a:t>
            </a:r>
          </a:p>
          <a:p>
            <a:pPr lvl="2" rtl="0" fontAlgn="base"/>
            <a:r>
              <a:rPr lang="en-US" sz="1200" b="0" i="0" u="none" strike="noStrik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I’m hearing Music in my head</a:t>
            </a:r>
          </a:p>
          <a:p>
            <a:pPr lvl="2" rtl="0" fontAlgn="base"/>
            <a:r>
              <a:rPr lang="en-US" sz="1200" b="0" i="0" u="none" strike="noStrik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Why can’t Young people be more reliable.</a:t>
            </a:r>
          </a:p>
          <a:p>
            <a:pPr lvl="2" rtl="0" fontAlgn="base"/>
            <a:r>
              <a:rPr lang="en-US" sz="1200" b="0" i="0" u="none" strike="noStrik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Do I have Skills or don’t I?!?</a:t>
            </a:r>
          </a:p>
          <a:p>
            <a:pPr lvl="2" rtl="0" fontAlgn="base"/>
            <a:r>
              <a:rPr lang="en-US" sz="1200" b="0" i="0" u="none" strike="noStrik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 was Manipulated...well almost!</a:t>
            </a:r>
          </a:p>
          <a:p>
            <a:pPr lvl="2" rtl="0" fontAlgn="base"/>
            <a:r>
              <a:rPr lang="en-US" sz="1200" b="0" i="0" u="none" strike="noStrik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Holy Reluctance</a:t>
            </a:r>
          </a:p>
          <a:p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B429E9-E9A7-43DC-98D4-157AF3DB5120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pPr rtl="0" fontAlgn="base"/>
            <a:r>
              <a:rPr lang="en-US" sz="1200" b="0" i="0" u="none" strike="noStrik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My Core Values for Corporate Worship</a:t>
            </a:r>
          </a:p>
          <a:p>
            <a:pPr lvl="1" rtl="0" fontAlgn="base"/>
            <a:r>
              <a:rPr lang="en-US" sz="1200" b="0" i="0" u="none" strike="noStrik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Worship Leaders Are really Lead Worshippers</a:t>
            </a:r>
          </a:p>
          <a:p>
            <a:pPr lvl="2" rtl="0" fontAlgn="base"/>
            <a:r>
              <a:rPr lang="en-US" sz="1200" b="0" i="0" u="none" strike="noStrik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If you can’t worship then simplify</a:t>
            </a:r>
          </a:p>
          <a:p>
            <a:pPr lvl="2" rtl="0" fontAlgn="base"/>
            <a:r>
              <a:rPr lang="en-US" sz="1200" b="0" i="0" u="none" strike="noStrik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IF you are overcome by concern, then your focus is in the wrong place.</a:t>
            </a:r>
          </a:p>
          <a:p>
            <a:pPr lvl="1" rtl="0" fontAlgn="base"/>
            <a:r>
              <a:rPr lang="en-US" sz="1200" b="0" i="0" u="none" strike="noStrik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Worship Leaders must be Real</a:t>
            </a:r>
          </a:p>
          <a:p>
            <a:pPr lvl="2" rtl="0" fontAlgn="base"/>
            <a:r>
              <a:rPr lang="en-US" sz="1200" b="0" i="0" u="none" strike="noStrik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Be honest about your feelings</a:t>
            </a:r>
          </a:p>
          <a:p>
            <a:pPr lvl="2" rtl="0" fontAlgn="base"/>
            <a:r>
              <a:rPr lang="en-US" sz="1200" b="0" i="0" u="none" strike="noStrik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Make mistakes and own them...then Laugh!</a:t>
            </a:r>
          </a:p>
          <a:p>
            <a:pPr lvl="1" rtl="0" fontAlgn="base"/>
            <a:r>
              <a:rPr lang="en-US" sz="1200" b="0" i="0" u="none" strike="noStrik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Lead, Don’t Perform</a:t>
            </a:r>
          </a:p>
          <a:p>
            <a:pPr lvl="2" rtl="0" fontAlgn="base"/>
            <a:r>
              <a:rPr lang="en-US" sz="1200" b="0" i="0" u="none" strike="noStrik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If the People aren’t participating...you are failing!</a:t>
            </a:r>
          </a:p>
          <a:p>
            <a:pPr lvl="2" rtl="0" fontAlgn="base"/>
            <a:r>
              <a:rPr lang="en-US" sz="1200" b="0" i="0" u="none" strike="noStrik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Christian Entertainers are a dime a dozen...Good Leaders are hard to find.</a:t>
            </a:r>
          </a:p>
          <a:p>
            <a:pPr lvl="2" rtl="0" fontAlgn="base"/>
            <a:r>
              <a:rPr lang="en-US" sz="1200" b="0" i="0" u="none" strike="noStrik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Leading Implies that you are taking the people with you...that should be your main concern.</a:t>
            </a:r>
          </a:p>
          <a:p>
            <a:pPr lvl="1" rtl="0" fontAlgn="base"/>
            <a:r>
              <a:rPr lang="en-US" sz="1200" b="0" i="0" u="none" strike="noStrik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Do Good music No matter when or by whom, it was written.</a:t>
            </a:r>
          </a:p>
          <a:p>
            <a:pPr lvl="2" rtl="0" fontAlgn="base"/>
            <a:r>
              <a:rPr lang="en-US" sz="1200" b="0" i="0" u="none" strike="noStrik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Style is not an issue in the church...None of the arguments are valid</a:t>
            </a:r>
          </a:p>
          <a:p>
            <a:pPr lvl="2" rtl="0" fontAlgn="base"/>
            <a:r>
              <a:rPr lang="en-US" sz="1200" b="0" i="0" u="none" strike="noStrik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Styles are constantly changing, and we all tend to want to stick with what we had our best experience with.</a:t>
            </a:r>
          </a:p>
          <a:p>
            <a:pPr lvl="2" rtl="0" fontAlgn="base"/>
            <a:r>
              <a:rPr lang="en-US" sz="1200" b="0" i="0" u="none" strike="noStrik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Organ is just as annoying to young people as the lead guitar is to you older people</a:t>
            </a:r>
          </a:p>
          <a:p>
            <a:pPr lvl="2" rtl="0" fontAlgn="base"/>
            <a:r>
              <a:rPr lang="en-US" sz="1200" b="0" i="0" u="none" strike="noStrik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We aim to make everybody equally unhappy.</a:t>
            </a:r>
          </a:p>
          <a:p>
            <a:pPr lvl="1" rtl="0" fontAlgn="base"/>
            <a:r>
              <a:rPr lang="en-US" sz="1200" b="0" i="0" u="none" strike="noStrik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Worship should always be User Friendly</a:t>
            </a:r>
          </a:p>
          <a:p>
            <a:pPr lvl="2" rtl="0" fontAlgn="base"/>
            <a:r>
              <a:rPr lang="en-US" sz="1200" b="0" i="0" u="none" strike="noStrik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Music must be </a:t>
            </a:r>
            <a:r>
              <a:rPr lang="en-US" sz="1200" b="0" i="0" u="none" strike="noStrike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singable</a:t>
            </a:r>
            <a:r>
              <a:rPr lang="en-US" sz="1200" b="0" i="0" u="none" strike="noStrik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for the average voice to be used.</a:t>
            </a:r>
          </a:p>
          <a:p>
            <a:pPr lvl="2" rtl="0" fontAlgn="base"/>
            <a:r>
              <a:rPr lang="en-US" sz="1200" b="0" i="0" u="none" strike="noStrik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Music must be Keyed in a range that the average person can sing in.</a:t>
            </a:r>
          </a:p>
          <a:p>
            <a:pPr lvl="2" rtl="0" fontAlgn="base"/>
            <a:r>
              <a:rPr lang="en-US" sz="1200" b="0" i="0" u="none" strike="noStrik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Scripture should be a part of worship</a:t>
            </a:r>
          </a:p>
          <a:p>
            <a:pPr lvl="2" rtl="0" fontAlgn="base"/>
            <a:r>
              <a:rPr lang="en-US" sz="1200" b="0" i="0" u="none" strike="noStrik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mind cannot absorb what the backside cannot endure.</a:t>
            </a:r>
          </a:p>
          <a:p>
            <a:pPr lvl="2" rtl="0" fontAlgn="base"/>
            <a:r>
              <a:rPr lang="en-US" sz="1200" b="0" i="0" u="none" strike="noStrik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Tell People where you are going Each step of the way.</a:t>
            </a:r>
          </a:p>
          <a:p>
            <a:pPr lvl="1" rtl="0" fontAlgn="base"/>
            <a:r>
              <a:rPr lang="en-US" sz="1200" b="0" i="0" u="none" strike="noStrik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Worship should be Uplifting or Celebrative</a:t>
            </a:r>
          </a:p>
          <a:p>
            <a:pPr lvl="2" rtl="0" fontAlgn="base"/>
            <a:r>
              <a:rPr lang="en-US" sz="1200" b="0" i="0" u="none" strike="noStrik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that doesn’t mean that it cannot contain elements that are Contemplative, but the overall tone should be a celebration.</a:t>
            </a:r>
          </a:p>
          <a:p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B429E9-E9A7-43DC-98D4-157AF3DB5120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sz="1200" b="0" i="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1" rtl="0" fontAlgn="base"/>
            <a:r>
              <a:rPr lang="en-US" sz="1200" b="0" i="0" u="none" strike="noStrik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Step 4 - Music isn’t everything, its the only thing! (Not Really:)</a:t>
            </a:r>
          </a:p>
          <a:p>
            <a:pPr lvl="2" rtl="0" fontAlgn="base"/>
            <a:r>
              <a:rPr lang="en-US" sz="1200" b="0" i="0" u="none" strike="noStrik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There is a reason that there is a whole book of the Bible dedicated to Songs</a:t>
            </a:r>
          </a:p>
          <a:p>
            <a:pPr lvl="2" rtl="0" fontAlgn="base"/>
            <a:r>
              <a:rPr lang="en-US" sz="1200" b="0" i="0" u="none" strike="noStrik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Music speaks to the heart.</a:t>
            </a:r>
          </a:p>
          <a:p>
            <a:pPr lvl="2" rtl="0" fontAlgn="base"/>
            <a:r>
              <a:rPr lang="en-US" sz="1200" b="0" i="0" u="none" strike="noStrik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Singing makes you feel better.</a:t>
            </a:r>
          </a:p>
          <a:p>
            <a:pPr lvl="2" rtl="0" fontAlgn="base"/>
            <a:r>
              <a:rPr lang="en-US" sz="1200" b="0" i="0" u="none" strike="noStrik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Singing Together is an incredible picture of the kingdom</a:t>
            </a:r>
          </a:p>
          <a:p>
            <a:pPr lvl="2" rtl="0" fontAlgn="base"/>
            <a:r>
              <a:rPr lang="en-US" sz="1200" b="0" i="0" u="none" strike="noStrik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When we Sing together we gain...</a:t>
            </a:r>
          </a:p>
          <a:p>
            <a:pPr lvl="3" rtl="0" fontAlgn="base"/>
            <a:r>
              <a:rPr lang="en-US" sz="1200" b="0" i="0" u="none" strike="noStrik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...Volume</a:t>
            </a:r>
          </a:p>
          <a:p>
            <a:pPr lvl="3" rtl="0" fontAlgn="base"/>
            <a:r>
              <a:rPr lang="en-US" sz="1200" b="0" i="0" u="none" strike="noStrik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...Unity</a:t>
            </a:r>
          </a:p>
          <a:p>
            <a:pPr lvl="3" rtl="0" fontAlgn="base"/>
            <a:r>
              <a:rPr lang="en-US" sz="1200" b="0" i="0" u="none" strike="noStrik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...Harmony</a:t>
            </a:r>
          </a:p>
          <a:p>
            <a:pPr lvl="3" rtl="0" fontAlgn="base"/>
            <a:r>
              <a:rPr lang="en-US" sz="1200" b="0" i="0" u="none" strike="noStrik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...Common Experience</a:t>
            </a:r>
          </a:p>
          <a:p>
            <a:pPr lvl="2" rtl="0" fontAlgn="base"/>
            <a:r>
              <a:rPr lang="en-US" sz="1200" b="0" i="0" u="none" strike="noStrik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What Music?</a:t>
            </a:r>
          </a:p>
          <a:p>
            <a:pPr lvl="3" rtl="0" fontAlgn="base"/>
            <a:r>
              <a:rPr lang="en-US" sz="1200" b="0" i="0" u="none" strike="noStrik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Where do YOU find Music</a:t>
            </a:r>
          </a:p>
          <a:p>
            <a:pPr lvl="3" rtl="0" fontAlgn="base"/>
            <a:r>
              <a:rPr lang="en-US" sz="1200" b="0" i="0" u="none" strike="noStrik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Appendix A</a:t>
            </a:r>
          </a:p>
          <a:p>
            <a:pPr lvl="2" rtl="0" fontAlgn="base"/>
            <a:r>
              <a:rPr lang="en-US" sz="1200" b="0" i="0" u="none" strike="noStrik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Make it flow...Drive the Train...Know your destination!</a:t>
            </a:r>
          </a:p>
          <a:p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B429E9-E9A7-43DC-98D4-157AF3DB5120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tags" Target="../tags/tag10.xml"/><Relationship Id="rId2" Type="http://schemas.openxmlformats.org/officeDocument/2006/relationships/tags" Target="../tags/tag9.xml"/><Relationship Id="rId1" Type="http://schemas.openxmlformats.org/officeDocument/2006/relationships/tags" Target="../tags/tag8.xml"/><Relationship Id="rId5" Type="http://schemas.openxmlformats.org/officeDocument/2006/relationships/image" Target="../media/image1.png"/><Relationship Id="rId4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tags" Target="../tags/tag54.xml"/><Relationship Id="rId2" Type="http://schemas.openxmlformats.org/officeDocument/2006/relationships/tags" Target="../tags/tag53.xml"/><Relationship Id="rId1" Type="http://schemas.openxmlformats.org/officeDocument/2006/relationships/tags" Target="../tags/tag52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56.xml"/><Relationship Id="rId4" Type="http://schemas.openxmlformats.org/officeDocument/2006/relationships/tags" Target="../tags/tag55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tags" Target="../tags/tag59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58.xml"/><Relationship Id="rId1" Type="http://schemas.openxmlformats.org/officeDocument/2006/relationships/tags" Target="../tags/tag57.xml"/><Relationship Id="rId6" Type="http://schemas.openxmlformats.org/officeDocument/2006/relationships/tags" Target="../tags/tag62.xml"/><Relationship Id="rId5" Type="http://schemas.openxmlformats.org/officeDocument/2006/relationships/tags" Target="../tags/tag61.xml"/><Relationship Id="rId4" Type="http://schemas.openxmlformats.org/officeDocument/2006/relationships/tags" Target="../tags/tag60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tags" Target="../tags/tag13.xml"/><Relationship Id="rId2" Type="http://schemas.openxmlformats.org/officeDocument/2006/relationships/tags" Target="../tags/tag12.xml"/><Relationship Id="rId1" Type="http://schemas.openxmlformats.org/officeDocument/2006/relationships/tags" Target="../tags/tag11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15.xml"/><Relationship Id="rId4" Type="http://schemas.openxmlformats.org/officeDocument/2006/relationships/tags" Target="../tags/tag14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tags" Target="../tags/tag18.xml"/><Relationship Id="rId2" Type="http://schemas.openxmlformats.org/officeDocument/2006/relationships/tags" Target="../tags/tag17.xml"/><Relationship Id="rId1" Type="http://schemas.openxmlformats.org/officeDocument/2006/relationships/tags" Target="../tags/tag16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20.xml"/><Relationship Id="rId4" Type="http://schemas.openxmlformats.org/officeDocument/2006/relationships/tags" Target="../tags/tag19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tags" Target="../tags/tag23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22.xml"/><Relationship Id="rId1" Type="http://schemas.openxmlformats.org/officeDocument/2006/relationships/tags" Target="../tags/tag21.xml"/><Relationship Id="rId6" Type="http://schemas.openxmlformats.org/officeDocument/2006/relationships/tags" Target="../tags/tag26.xml"/><Relationship Id="rId5" Type="http://schemas.openxmlformats.org/officeDocument/2006/relationships/tags" Target="../tags/tag25.xml"/><Relationship Id="rId4" Type="http://schemas.openxmlformats.org/officeDocument/2006/relationships/tags" Target="../tags/tag24.xml"/></Relationships>
</file>

<file path=ppt/slideLayouts/_rels/slideLayout5.xml.rels><?xml version="1.0" encoding="UTF-8" standalone="yes"?>
<Relationships xmlns="http://schemas.openxmlformats.org/package/2006/relationships"><Relationship Id="rId8" Type="http://schemas.openxmlformats.org/officeDocument/2006/relationships/tags" Target="../tags/tag34.xml"/><Relationship Id="rId3" Type="http://schemas.openxmlformats.org/officeDocument/2006/relationships/tags" Target="../tags/tag29.xml"/><Relationship Id="rId7" Type="http://schemas.openxmlformats.org/officeDocument/2006/relationships/tags" Target="../tags/tag33.xml"/><Relationship Id="rId2" Type="http://schemas.openxmlformats.org/officeDocument/2006/relationships/tags" Target="../tags/tag28.xml"/><Relationship Id="rId1" Type="http://schemas.openxmlformats.org/officeDocument/2006/relationships/tags" Target="../tags/tag27.xml"/><Relationship Id="rId6" Type="http://schemas.openxmlformats.org/officeDocument/2006/relationships/tags" Target="../tags/tag32.xml"/><Relationship Id="rId5" Type="http://schemas.openxmlformats.org/officeDocument/2006/relationships/tags" Target="../tags/tag31.xml"/><Relationship Id="rId4" Type="http://schemas.openxmlformats.org/officeDocument/2006/relationships/tags" Target="../tags/tag30.xml"/><Relationship Id="rId9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tags" Target="../tags/tag37.xml"/><Relationship Id="rId2" Type="http://schemas.openxmlformats.org/officeDocument/2006/relationships/tags" Target="../tags/tag36.xml"/><Relationship Id="rId1" Type="http://schemas.openxmlformats.org/officeDocument/2006/relationships/tags" Target="../tags/tag35.xml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38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tags" Target="../tags/tag41.xml"/><Relationship Id="rId2" Type="http://schemas.openxmlformats.org/officeDocument/2006/relationships/tags" Target="../tags/tag40.xml"/><Relationship Id="rId1" Type="http://schemas.openxmlformats.org/officeDocument/2006/relationships/tags" Target="../tags/tag39.xml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42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tags" Target="../tags/tag45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44.xml"/><Relationship Id="rId1" Type="http://schemas.openxmlformats.org/officeDocument/2006/relationships/tags" Target="../tags/tag43.xml"/><Relationship Id="rId6" Type="http://schemas.openxmlformats.org/officeDocument/2006/relationships/tags" Target="../tags/tag48.xml"/><Relationship Id="rId5" Type="http://schemas.openxmlformats.org/officeDocument/2006/relationships/tags" Target="../tags/tag47.xml"/><Relationship Id="rId4" Type="http://schemas.openxmlformats.org/officeDocument/2006/relationships/tags" Target="../tags/tag46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tags" Target="../tags/tag51.xml"/><Relationship Id="rId2" Type="http://schemas.openxmlformats.org/officeDocument/2006/relationships/tags" Target="../tags/tag50.xml"/><Relationship Id="rId1" Type="http://schemas.openxmlformats.org/officeDocument/2006/relationships/tags" Target="../tags/tag49.xml"/><Relationship Id="rId4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blipFill dpi="0" rotWithShape="1">
          <a:blip r:embed="rId5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  <p:custDataLst>
              <p:tags r:id="rId1"/>
            </p:custDataLst>
          </p:nvPr>
        </p:nvSpPr>
        <p:spPr>
          <a:xfrm>
            <a:off x="4572000" y="1428750"/>
            <a:ext cx="4114800" cy="2166286"/>
          </a:xfrm>
        </p:spPr>
        <p:txBody>
          <a:bodyPr anchor="b">
            <a:normAutofit/>
          </a:bodyPr>
          <a:lstStyle>
            <a:lvl1pPr algn="l">
              <a:defRPr sz="50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  <p:custDataLst>
              <p:tags r:id="rId2"/>
            </p:custDataLst>
          </p:nvPr>
        </p:nvSpPr>
        <p:spPr>
          <a:xfrm>
            <a:off x="4572000" y="3771901"/>
            <a:ext cx="4114800" cy="619187"/>
          </a:xfrm>
        </p:spPr>
        <p:txBody>
          <a:bodyPr>
            <a:normAutofit/>
          </a:bodyPr>
          <a:lstStyle>
            <a:lvl1pPr marL="0" indent="0" algn="l">
              <a:buNone/>
              <a:defRPr sz="22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cxnSp>
        <p:nvCxnSpPr>
          <p:cNvPr id="12" name="Straight Connector 11"/>
          <p:cNvCxnSpPr/>
          <p:nvPr>
            <p:custDataLst>
              <p:tags r:id="rId3"/>
            </p:custDataLst>
          </p:nvPr>
        </p:nvCxnSpPr>
        <p:spPr>
          <a:xfrm>
            <a:off x="4640580" y="3645569"/>
            <a:ext cx="397764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798067236"/>
      </p:ext>
    </p:extLst>
  </p:cSld>
  <p:clrMapOvr>
    <a:masterClrMapping/>
  </p:clrMapOvr>
  <p:transition spd="med">
    <p:wedg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  <p:custDataLst>
              <p:tags r:id="rId2"/>
            </p:custDataLst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610C252A-978C-4C09-9C39-A8FEFD0CA5EC}" type="datetimeFigureOut">
              <a:rPr lang="en-US" smtClean="0"/>
              <a:pPr/>
              <a:t>4/12/2013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783DEE96-44FB-4E50-9B76-5D6887AEE90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757670087"/>
      </p:ext>
    </p:extLst>
  </p:cSld>
  <p:clrMapOvr>
    <a:masterClrMapping/>
  </p:clrMapOvr>
  <p:transition spd="med">
    <p:wedg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>
            <p:custDataLst>
              <p:tags r:id="rId1"/>
            </p:custDataLst>
          </p:nvPr>
        </p:nvSpPr>
        <p:spPr>
          <a:xfrm>
            <a:off x="7429500" y="0"/>
            <a:ext cx="1714500" cy="5143500"/>
          </a:xfrm>
          <a:prstGeom prst="rect">
            <a:avLst/>
          </a:prstGeom>
          <a:gradFill flip="none" rotWithShape="1">
            <a:gsLst>
              <a:gs pos="20000">
                <a:schemeClr val="bg1"/>
              </a:gs>
              <a:gs pos="100000">
                <a:schemeClr val="accent1">
                  <a:lumMod val="7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  <p:custDataLst>
              <p:tags r:id="rId2"/>
            </p:custDataLst>
          </p:nvPr>
        </p:nvSpPr>
        <p:spPr>
          <a:xfrm>
            <a:off x="7658100" y="371475"/>
            <a:ext cx="1028700" cy="437197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  <p:custDataLst>
              <p:tags r:id="rId3"/>
            </p:custDataLst>
          </p:nvPr>
        </p:nvSpPr>
        <p:spPr>
          <a:xfrm>
            <a:off x="462014" y="371475"/>
            <a:ext cx="6395987" cy="43719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610C252A-978C-4C09-9C39-A8FEFD0CA5EC}" type="datetimeFigureOut">
              <a:rPr lang="en-US" smtClean="0"/>
              <a:pPr/>
              <a:t>4/12/2013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783DEE96-44FB-4E50-9B76-5D6887AEE90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550237737"/>
      </p:ext>
    </p:extLst>
  </p:cSld>
  <p:clrMapOvr>
    <a:masterClrMapping/>
  </p:clrMapOvr>
  <p:transition spd="med">
    <p:wedg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1028700" y="148590"/>
            <a:ext cx="7086600" cy="975360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610C252A-978C-4C09-9C39-A8FEFD0CA5EC}" type="datetimeFigureOut">
              <a:rPr lang="en-US" smtClean="0"/>
              <a:pPr/>
              <a:t>4/12/2013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783DEE96-44FB-4E50-9B76-5D6887AEE90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488969841"/>
      </p:ext>
    </p:extLst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>
            <p:custDataLst>
              <p:tags r:id="rId1"/>
            </p:custDataLst>
          </p:nvPr>
        </p:nvSpPr>
        <p:spPr>
          <a:xfrm>
            <a:off x="0" y="1191126"/>
            <a:ext cx="9144000" cy="3438024"/>
          </a:xfrm>
          <a:prstGeom prst="rect">
            <a:avLst/>
          </a:prstGeom>
          <a:gradFill flip="none" rotWithShape="1">
            <a:gsLst>
              <a:gs pos="20000">
                <a:schemeClr val="bg1"/>
              </a:gs>
              <a:gs pos="100000">
                <a:schemeClr val="accent1">
                  <a:lumMod val="7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21"/>
          <p:cNvSpPr>
            <a:spLocks noEditPoints="1"/>
          </p:cNvSpPr>
          <p:nvPr>
            <p:custDataLst>
              <p:tags r:id="rId2"/>
            </p:custDataLst>
          </p:nvPr>
        </p:nvSpPr>
        <p:spPr bwMode="auto">
          <a:xfrm>
            <a:off x="7233386" y="148362"/>
            <a:ext cx="1750164" cy="4707412"/>
          </a:xfrm>
          <a:custGeom>
            <a:avLst/>
            <a:gdLst>
              <a:gd name="T0" fmla="*/ 520 w 728"/>
              <a:gd name="T1" fmla="*/ 954 h 1962"/>
              <a:gd name="T2" fmla="*/ 367 w 728"/>
              <a:gd name="T3" fmla="*/ 755 h 1962"/>
              <a:gd name="T4" fmla="*/ 440 w 728"/>
              <a:gd name="T5" fmla="*/ 671 h 1962"/>
              <a:gd name="T6" fmla="*/ 519 w 728"/>
              <a:gd name="T7" fmla="*/ 526 h 1962"/>
              <a:gd name="T8" fmla="*/ 536 w 728"/>
              <a:gd name="T9" fmla="*/ 215 h 1962"/>
              <a:gd name="T10" fmla="*/ 452 w 728"/>
              <a:gd name="T11" fmla="*/ 15 h 1962"/>
              <a:gd name="T12" fmla="*/ 294 w 728"/>
              <a:gd name="T13" fmla="*/ 205 h 1962"/>
              <a:gd name="T14" fmla="*/ 286 w 728"/>
              <a:gd name="T15" fmla="*/ 539 h 1962"/>
              <a:gd name="T16" fmla="*/ 128 w 728"/>
              <a:gd name="T17" fmla="*/ 793 h 1962"/>
              <a:gd name="T18" fmla="*/ 4 w 728"/>
              <a:gd name="T19" fmla="*/ 1131 h 1962"/>
              <a:gd name="T20" fmla="*/ 285 w 728"/>
              <a:gd name="T21" fmla="*/ 1491 h 1962"/>
              <a:gd name="T22" fmla="*/ 488 w 728"/>
              <a:gd name="T23" fmla="*/ 1551 h 1962"/>
              <a:gd name="T24" fmla="*/ 278 w 728"/>
              <a:gd name="T25" fmla="*/ 1894 h 1962"/>
              <a:gd name="T26" fmla="*/ 266 w 728"/>
              <a:gd name="T27" fmla="*/ 1869 h 1962"/>
              <a:gd name="T28" fmla="*/ 292 w 728"/>
              <a:gd name="T29" fmla="*/ 1866 h 1962"/>
              <a:gd name="T30" fmla="*/ 374 w 728"/>
              <a:gd name="T31" fmla="*/ 1777 h 1962"/>
              <a:gd name="T32" fmla="*/ 339 w 728"/>
              <a:gd name="T33" fmla="*/ 1681 h 1962"/>
              <a:gd name="T34" fmla="*/ 267 w 728"/>
              <a:gd name="T35" fmla="*/ 1653 h 1962"/>
              <a:gd name="T36" fmla="*/ 153 w 728"/>
              <a:gd name="T37" fmla="*/ 1776 h 1962"/>
              <a:gd name="T38" fmla="*/ 218 w 728"/>
              <a:gd name="T39" fmla="*/ 1908 h 1962"/>
              <a:gd name="T40" fmla="*/ 504 w 728"/>
              <a:gd name="T41" fmla="*/ 1889 h 1962"/>
              <a:gd name="T42" fmla="*/ 508 w 728"/>
              <a:gd name="T43" fmla="*/ 1473 h 1962"/>
              <a:gd name="T44" fmla="*/ 643 w 728"/>
              <a:gd name="T45" fmla="*/ 1050 h 1962"/>
              <a:gd name="T46" fmla="*/ 340 w 728"/>
              <a:gd name="T47" fmla="*/ 298 h 1962"/>
              <a:gd name="T48" fmla="*/ 445 w 728"/>
              <a:gd name="T49" fmla="*/ 174 h 1962"/>
              <a:gd name="T50" fmla="*/ 501 w 728"/>
              <a:gd name="T51" fmla="*/ 316 h 1962"/>
              <a:gd name="T52" fmla="*/ 333 w 728"/>
              <a:gd name="T53" fmla="*/ 576 h 1962"/>
              <a:gd name="T54" fmla="*/ 326 w 728"/>
              <a:gd name="T55" fmla="*/ 347 h 1962"/>
              <a:gd name="T56" fmla="*/ 360 w 728"/>
              <a:gd name="T57" fmla="*/ 1465 h 1962"/>
              <a:gd name="T58" fmla="*/ 188 w 728"/>
              <a:gd name="T59" fmla="*/ 1402 h 1962"/>
              <a:gd name="T60" fmla="*/ 110 w 728"/>
              <a:gd name="T61" fmla="*/ 1060 h 1962"/>
              <a:gd name="T62" fmla="*/ 298 w 728"/>
              <a:gd name="T63" fmla="*/ 818 h 1962"/>
              <a:gd name="T64" fmla="*/ 335 w 728"/>
              <a:gd name="T65" fmla="*/ 783 h 1962"/>
              <a:gd name="T66" fmla="*/ 262 w 728"/>
              <a:gd name="T67" fmla="*/ 1036 h 1962"/>
              <a:gd name="T68" fmla="*/ 273 w 728"/>
              <a:gd name="T69" fmla="*/ 1320 h 1962"/>
              <a:gd name="T70" fmla="*/ 340 w 728"/>
              <a:gd name="T71" fmla="*/ 1368 h 1962"/>
              <a:gd name="T72" fmla="*/ 374 w 728"/>
              <a:gd name="T73" fmla="*/ 1364 h 1962"/>
              <a:gd name="T74" fmla="*/ 303 w 728"/>
              <a:gd name="T75" fmla="*/ 1305 h 1962"/>
              <a:gd name="T76" fmla="*/ 394 w 728"/>
              <a:gd name="T77" fmla="*/ 1079 h 1962"/>
              <a:gd name="T78" fmla="*/ 429 w 728"/>
              <a:gd name="T79" fmla="*/ 1461 h 1962"/>
              <a:gd name="T80" fmla="*/ 580 w 728"/>
              <a:gd name="T81" fmla="*/ 1366 h 1962"/>
              <a:gd name="T82" fmla="*/ 428 w 728"/>
              <a:gd name="T83" fmla="*/ 1073 h 1962"/>
              <a:gd name="T84" fmla="*/ 607 w 728"/>
              <a:gd name="T85" fmla="*/ 1302 h 19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728" h="1962">
                <a:moveTo>
                  <a:pt x="643" y="1050"/>
                </a:moveTo>
                <a:cubicBezTo>
                  <a:pt x="611" y="1003"/>
                  <a:pt x="572" y="969"/>
                  <a:pt x="520" y="954"/>
                </a:cubicBezTo>
                <a:cubicBezTo>
                  <a:pt x="456" y="933"/>
                  <a:pt x="404" y="946"/>
                  <a:pt x="404" y="946"/>
                </a:cubicBezTo>
                <a:cubicBezTo>
                  <a:pt x="367" y="755"/>
                  <a:pt x="367" y="755"/>
                  <a:pt x="367" y="755"/>
                </a:cubicBezTo>
                <a:cubicBezTo>
                  <a:pt x="380" y="743"/>
                  <a:pt x="392" y="729"/>
                  <a:pt x="405" y="714"/>
                </a:cubicBezTo>
                <a:cubicBezTo>
                  <a:pt x="417" y="700"/>
                  <a:pt x="429" y="685"/>
                  <a:pt x="440" y="671"/>
                </a:cubicBezTo>
                <a:cubicBezTo>
                  <a:pt x="452" y="652"/>
                  <a:pt x="452" y="652"/>
                  <a:pt x="452" y="652"/>
                </a:cubicBezTo>
                <a:cubicBezTo>
                  <a:pt x="480" y="612"/>
                  <a:pt x="502" y="570"/>
                  <a:pt x="519" y="526"/>
                </a:cubicBezTo>
                <a:cubicBezTo>
                  <a:pt x="547" y="452"/>
                  <a:pt x="561" y="360"/>
                  <a:pt x="550" y="281"/>
                </a:cubicBezTo>
                <a:cubicBezTo>
                  <a:pt x="547" y="260"/>
                  <a:pt x="542" y="238"/>
                  <a:pt x="536" y="215"/>
                </a:cubicBezTo>
                <a:cubicBezTo>
                  <a:pt x="522" y="164"/>
                  <a:pt x="504" y="113"/>
                  <a:pt x="482" y="65"/>
                </a:cubicBezTo>
                <a:cubicBezTo>
                  <a:pt x="474" y="48"/>
                  <a:pt x="467" y="28"/>
                  <a:pt x="452" y="15"/>
                </a:cubicBezTo>
                <a:cubicBezTo>
                  <a:pt x="433" y="0"/>
                  <a:pt x="405" y="10"/>
                  <a:pt x="388" y="24"/>
                </a:cubicBezTo>
                <a:cubicBezTo>
                  <a:pt x="338" y="67"/>
                  <a:pt x="313" y="144"/>
                  <a:pt x="294" y="205"/>
                </a:cubicBezTo>
                <a:cubicBezTo>
                  <a:pt x="286" y="232"/>
                  <a:pt x="280" y="259"/>
                  <a:pt x="277" y="286"/>
                </a:cubicBezTo>
                <a:cubicBezTo>
                  <a:pt x="267" y="370"/>
                  <a:pt x="271" y="455"/>
                  <a:pt x="286" y="539"/>
                </a:cubicBezTo>
                <a:cubicBezTo>
                  <a:pt x="289" y="561"/>
                  <a:pt x="297" y="585"/>
                  <a:pt x="302" y="607"/>
                </a:cubicBezTo>
                <a:cubicBezTo>
                  <a:pt x="302" y="607"/>
                  <a:pt x="173" y="740"/>
                  <a:pt x="128" y="793"/>
                </a:cubicBezTo>
                <a:cubicBezTo>
                  <a:pt x="110" y="814"/>
                  <a:pt x="94" y="837"/>
                  <a:pt x="78" y="860"/>
                </a:cubicBezTo>
                <a:cubicBezTo>
                  <a:pt x="24" y="942"/>
                  <a:pt x="0" y="1034"/>
                  <a:pt x="4" y="1131"/>
                </a:cubicBezTo>
                <a:cubicBezTo>
                  <a:pt x="9" y="1231"/>
                  <a:pt x="56" y="1328"/>
                  <a:pt x="125" y="1398"/>
                </a:cubicBezTo>
                <a:cubicBezTo>
                  <a:pt x="171" y="1445"/>
                  <a:pt x="227" y="1476"/>
                  <a:pt x="285" y="1491"/>
                </a:cubicBezTo>
                <a:cubicBezTo>
                  <a:pt x="386" y="1517"/>
                  <a:pt x="472" y="1487"/>
                  <a:pt x="472" y="1487"/>
                </a:cubicBezTo>
                <a:cubicBezTo>
                  <a:pt x="472" y="1487"/>
                  <a:pt x="487" y="1547"/>
                  <a:pt x="488" y="1551"/>
                </a:cubicBezTo>
                <a:cubicBezTo>
                  <a:pt x="508" y="1647"/>
                  <a:pt x="549" y="1780"/>
                  <a:pt x="477" y="1862"/>
                </a:cubicBezTo>
                <a:cubicBezTo>
                  <a:pt x="432" y="1915"/>
                  <a:pt x="337" y="1932"/>
                  <a:pt x="278" y="1894"/>
                </a:cubicBezTo>
                <a:cubicBezTo>
                  <a:pt x="268" y="1888"/>
                  <a:pt x="262" y="1879"/>
                  <a:pt x="259" y="1869"/>
                </a:cubicBezTo>
                <a:cubicBezTo>
                  <a:pt x="261" y="1869"/>
                  <a:pt x="264" y="1869"/>
                  <a:pt x="266" y="1869"/>
                </a:cubicBezTo>
                <a:cubicBezTo>
                  <a:pt x="273" y="1869"/>
                  <a:pt x="279" y="1869"/>
                  <a:pt x="285" y="1868"/>
                </a:cubicBezTo>
                <a:cubicBezTo>
                  <a:pt x="287" y="1868"/>
                  <a:pt x="290" y="1867"/>
                  <a:pt x="292" y="1866"/>
                </a:cubicBezTo>
                <a:cubicBezTo>
                  <a:pt x="317" y="1860"/>
                  <a:pt x="339" y="1845"/>
                  <a:pt x="354" y="1825"/>
                </a:cubicBezTo>
                <a:cubicBezTo>
                  <a:pt x="365" y="1812"/>
                  <a:pt x="372" y="1796"/>
                  <a:pt x="374" y="1777"/>
                </a:cubicBezTo>
                <a:cubicBezTo>
                  <a:pt x="374" y="1772"/>
                  <a:pt x="375" y="1767"/>
                  <a:pt x="375" y="1762"/>
                </a:cubicBezTo>
                <a:cubicBezTo>
                  <a:pt x="375" y="1730"/>
                  <a:pt x="361" y="1701"/>
                  <a:pt x="339" y="1681"/>
                </a:cubicBezTo>
                <a:cubicBezTo>
                  <a:pt x="332" y="1674"/>
                  <a:pt x="324" y="1669"/>
                  <a:pt x="316" y="1665"/>
                </a:cubicBezTo>
                <a:cubicBezTo>
                  <a:pt x="301" y="1657"/>
                  <a:pt x="285" y="1653"/>
                  <a:pt x="267" y="1653"/>
                </a:cubicBezTo>
                <a:cubicBezTo>
                  <a:pt x="217" y="1653"/>
                  <a:pt x="174" y="1687"/>
                  <a:pt x="162" y="1734"/>
                </a:cubicBezTo>
                <a:cubicBezTo>
                  <a:pt x="157" y="1748"/>
                  <a:pt x="154" y="1762"/>
                  <a:pt x="153" y="1776"/>
                </a:cubicBezTo>
                <a:cubicBezTo>
                  <a:pt x="151" y="1800"/>
                  <a:pt x="156" y="1824"/>
                  <a:pt x="167" y="1845"/>
                </a:cubicBezTo>
                <a:cubicBezTo>
                  <a:pt x="179" y="1867"/>
                  <a:pt x="198" y="1894"/>
                  <a:pt x="218" y="1908"/>
                </a:cubicBezTo>
                <a:cubicBezTo>
                  <a:pt x="241" y="1924"/>
                  <a:pt x="267" y="1936"/>
                  <a:pt x="294" y="1943"/>
                </a:cubicBezTo>
                <a:cubicBezTo>
                  <a:pt x="364" y="1962"/>
                  <a:pt x="453" y="1943"/>
                  <a:pt x="504" y="1889"/>
                </a:cubicBezTo>
                <a:cubicBezTo>
                  <a:pt x="574" y="1816"/>
                  <a:pt x="559" y="1712"/>
                  <a:pt x="535" y="1605"/>
                </a:cubicBezTo>
                <a:cubicBezTo>
                  <a:pt x="530" y="1581"/>
                  <a:pt x="508" y="1477"/>
                  <a:pt x="508" y="1473"/>
                </a:cubicBezTo>
                <a:cubicBezTo>
                  <a:pt x="558" y="1450"/>
                  <a:pt x="601" y="1419"/>
                  <a:pt x="632" y="1377"/>
                </a:cubicBezTo>
                <a:cubicBezTo>
                  <a:pt x="728" y="1250"/>
                  <a:pt x="686" y="1113"/>
                  <a:pt x="643" y="1050"/>
                </a:cubicBezTo>
                <a:close/>
                <a:moveTo>
                  <a:pt x="326" y="347"/>
                </a:moveTo>
                <a:cubicBezTo>
                  <a:pt x="330" y="330"/>
                  <a:pt x="334" y="314"/>
                  <a:pt x="340" y="298"/>
                </a:cubicBezTo>
                <a:cubicBezTo>
                  <a:pt x="349" y="273"/>
                  <a:pt x="361" y="248"/>
                  <a:pt x="374" y="225"/>
                </a:cubicBezTo>
                <a:cubicBezTo>
                  <a:pt x="392" y="195"/>
                  <a:pt x="416" y="178"/>
                  <a:pt x="445" y="174"/>
                </a:cubicBezTo>
                <a:cubicBezTo>
                  <a:pt x="466" y="174"/>
                  <a:pt x="482" y="182"/>
                  <a:pt x="492" y="196"/>
                </a:cubicBezTo>
                <a:cubicBezTo>
                  <a:pt x="516" y="230"/>
                  <a:pt x="510" y="278"/>
                  <a:pt x="501" y="316"/>
                </a:cubicBezTo>
                <a:cubicBezTo>
                  <a:pt x="487" y="376"/>
                  <a:pt x="460" y="434"/>
                  <a:pt x="420" y="482"/>
                </a:cubicBezTo>
                <a:cubicBezTo>
                  <a:pt x="366" y="548"/>
                  <a:pt x="335" y="574"/>
                  <a:pt x="333" y="576"/>
                </a:cubicBezTo>
                <a:cubicBezTo>
                  <a:pt x="331" y="569"/>
                  <a:pt x="318" y="523"/>
                  <a:pt x="316" y="490"/>
                </a:cubicBezTo>
                <a:cubicBezTo>
                  <a:pt x="312" y="442"/>
                  <a:pt x="315" y="394"/>
                  <a:pt x="326" y="347"/>
                </a:cubicBezTo>
                <a:close/>
                <a:moveTo>
                  <a:pt x="429" y="1461"/>
                </a:moveTo>
                <a:cubicBezTo>
                  <a:pt x="406" y="1465"/>
                  <a:pt x="383" y="1466"/>
                  <a:pt x="360" y="1465"/>
                </a:cubicBezTo>
                <a:cubicBezTo>
                  <a:pt x="329" y="1464"/>
                  <a:pt x="298" y="1456"/>
                  <a:pt x="269" y="1446"/>
                </a:cubicBezTo>
                <a:cubicBezTo>
                  <a:pt x="240" y="1436"/>
                  <a:pt x="212" y="1420"/>
                  <a:pt x="188" y="1402"/>
                </a:cubicBezTo>
                <a:cubicBezTo>
                  <a:pt x="137" y="1364"/>
                  <a:pt x="98" y="1306"/>
                  <a:pt x="87" y="1244"/>
                </a:cubicBezTo>
                <a:cubicBezTo>
                  <a:pt x="76" y="1182"/>
                  <a:pt x="86" y="1118"/>
                  <a:pt x="110" y="1060"/>
                </a:cubicBezTo>
                <a:cubicBezTo>
                  <a:pt x="140" y="986"/>
                  <a:pt x="190" y="921"/>
                  <a:pt x="246" y="865"/>
                </a:cubicBezTo>
                <a:cubicBezTo>
                  <a:pt x="263" y="849"/>
                  <a:pt x="281" y="834"/>
                  <a:pt x="298" y="818"/>
                </a:cubicBezTo>
                <a:cubicBezTo>
                  <a:pt x="304" y="811"/>
                  <a:pt x="310" y="806"/>
                  <a:pt x="317" y="800"/>
                </a:cubicBezTo>
                <a:cubicBezTo>
                  <a:pt x="323" y="795"/>
                  <a:pt x="329" y="790"/>
                  <a:pt x="335" y="783"/>
                </a:cubicBezTo>
                <a:cubicBezTo>
                  <a:pt x="342" y="816"/>
                  <a:pt x="371" y="952"/>
                  <a:pt x="369" y="953"/>
                </a:cubicBezTo>
                <a:cubicBezTo>
                  <a:pt x="329" y="968"/>
                  <a:pt x="293" y="995"/>
                  <a:pt x="262" y="1036"/>
                </a:cubicBezTo>
                <a:cubicBezTo>
                  <a:pt x="214" y="1098"/>
                  <a:pt x="199" y="1188"/>
                  <a:pt x="234" y="1260"/>
                </a:cubicBezTo>
                <a:cubicBezTo>
                  <a:pt x="244" y="1281"/>
                  <a:pt x="257" y="1303"/>
                  <a:pt x="273" y="1320"/>
                </a:cubicBezTo>
                <a:cubicBezTo>
                  <a:pt x="280" y="1328"/>
                  <a:pt x="287" y="1335"/>
                  <a:pt x="294" y="1341"/>
                </a:cubicBezTo>
                <a:cubicBezTo>
                  <a:pt x="308" y="1352"/>
                  <a:pt x="323" y="1360"/>
                  <a:pt x="340" y="1368"/>
                </a:cubicBezTo>
                <a:cubicBezTo>
                  <a:pt x="347" y="1371"/>
                  <a:pt x="355" y="1375"/>
                  <a:pt x="362" y="1375"/>
                </a:cubicBezTo>
                <a:cubicBezTo>
                  <a:pt x="368" y="1375"/>
                  <a:pt x="374" y="1370"/>
                  <a:pt x="374" y="1364"/>
                </a:cubicBezTo>
                <a:cubicBezTo>
                  <a:pt x="374" y="1358"/>
                  <a:pt x="368" y="1354"/>
                  <a:pt x="364" y="1352"/>
                </a:cubicBezTo>
                <a:cubicBezTo>
                  <a:pt x="341" y="1342"/>
                  <a:pt x="321" y="1326"/>
                  <a:pt x="303" y="1305"/>
                </a:cubicBezTo>
                <a:cubicBezTo>
                  <a:pt x="259" y="1253"/>
                  <a:pt x="274" y="1176"/>
                  <a:pt x="318" y="1129"/>
                </a:cubicBezTo>
                <a:cubicBezTo>
                  <a:pt x="341" y="1104"/>
                  <a:pt x="366" y="1087"/>
                  <a:pt x="394" y="1079"/>
                </a:cubicBezTo>
                <a:cubicBezTo>
                  <a:pt x="464" y="1453"/>
                  <a:pt x="464" y="1453"/>
                  <a:pt x="464" y="1453"/>
                </a:cubicBezTo>
                <a:cubicBezTo>
                  <a:pt x="450" y="1457"/>
                  <a:pt x="441" y="1459"/>
                  <a:pt x="429" y="1461"/>
                </a:cubicBezTo>
                <a:close/>
                <a:moveTo>
                  <a:pt x="607" y="1302"/>
                </a:moveTo>
                <a:cubicBezTo>
                  <a:pt x="602" y="1324"/>
                  <a:pt x="592" y="1347"/>
                  <a:pt x="580" y="1366"/>
                </a:cubicBezTo>
                <a:cubicBezTo>
                  <a:pt x="554" y="1408"/>
                  <a:pt x="502" y="1441"/>
                  <a:pt x="502" y="1441"/>
                </a:cubicBezTo>
                <a:cubicBezTo>
                  <a:pt x="428" y="1073"/>
                  <a:pt x="428" y="1073"/>
                  <a:pt x="428" y="1073"/>
                </a:cubicBezTo>
                <a:cubicBezTo>
                  <a:pt x="472" y="1073"/>
                  <a:pt x="510" y="1086"/>
                  <a:pt x="543" y="1111"/>
                </a:cubicBezTo>
                <a:cubicBezTo>
                  <a:pt x="598" y="1155"/>
                  <a:pt x="626" y="1234"/>
                  <a:pt x="607" y="1302"/>
                </a:cubicBezTo>
                <a:close/>
              </a:path>
            </a:pathLst>
          </a:custGeom>
          <a:gradFill>
            <a:gsLst>
              <a:gs pos="20000">
                <a:schemeClr val="bg1"/>
              </a:gs>
              <a:gs pos="100000">
                <a:schemeClr val="accent1"/>
              </a:gs>
            </a:gsLst>
            <a:lin ang="0" scaled="1"/>
          </a:gra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1028701" y="1428750"/>
            <a:ext cx="5829299" cy="2057400"/>
          </a:xfrm>
        </p:spPr>
        <p:txBody>
          <a:bodyPr anchor="b">
            <a:normAutofit/>
          </a:bodyPr>
          <a:lstStyle>
            <a:lvl1pPr>
              <a:defRPr sz="50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  <p:custDataLst>
              <p:tags r:id="rId4"/>
            </p:custDataLst>
          </p:nvPr>
        </p:nvSpPr>
        <p:spPr>
          <a:xfrm>
            <a:off x="1028699" y="3771900"/>
            <a:ext cx="5829300" cy="617220"/>
          </a:xfrm>
        </p:spPr>
        <p:txBody>
          <a:bodyPr>
            <a:normAutofit/>
          </a:bodyPr>
          <a:lstStyle>
            <a:lvl1pPr marL="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3" name="Straight Connector 12"/>
          <p:cNvCxnSpPr/>
          <p:nvPr>
            <p:custDataLst>
              <p:tags r:id="rId5"/>
            </p:custDataLst>
          </p:nvPr>
        </p:nvCxnSpPr>
        <p:spPr>
          <a:xfrm>
            <a:off x="1097279" y="3645569"/>
            <a:ext cx="569214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600964458"/>
      </p:ext>
    </p:extLst>
  </p:cSld>
  <p:clrMapOvr>
    <a:masterClrMapping/>
  </p:clrMapOvr>
  <p:transition spd="med">
    <p:wedg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  <p:custDataLst>
              <p:tags r:id="rId2"/>
            </p:custDataLst>
          </p:nvPr>
        </p:nvSpPr>
        <p:spPr>
          <a:xfrm>
            <a:off x="1028701" y="1428750"/>
            <a:ext cx="3223260" cy="331470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4892040" y="1428750"/>
            <a:ext cx="3223260" cy="331470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610C252A-978C-4C09-9C39-A8FEFD0CA5EC}" type="datetimeFigureOut">
              <a:rPr lang="en-US" smtClean="0"/>
              <a:pPr/>
              <a:t>4/12/2013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783DEE96-44FB-4E50-9B76-5D6887AEE90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117034294"/>
      </p:ext>
    </p:extLst>
  </p:cSld>
  <p:clrMapOvr>
    <a:masterClrMapping/>
  </p:clrMapOvr>
  <p:transition spd="med">
    <p:wedg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1028700" y="1428750"/>
            <a:ext cx="3312414" cy="617934"/>
          </a:xfrm>
        </p:spPr>
        <p:txBody>
          <a:bodyPr anchor="ctr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1028700" y="2100714"/>
            <a:ext cx="3312414" cy="264273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  <p:custDataLst>
              <p:tags r:id="rId4"/>
            </p:custDataLst>
          </p:nvPr>
        </p:nvSpPr>
        <p:spPr>
          <a:xfrm>
            <a:off x="4802886" y="1428750"/>
            <a:ext cx="3312414" cy="617934"/>
          </a:xfrm>
        </p:spPr>
        <p:txBody>
          <a:bodyPr anchor="ctr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  <p:custDataLst>
              <p:tags r:id="rId5"/>
            </p:custDataLst>
          </p:nvPr>
        </p:nvSpPr>
        <p:spPr>
          <a:xfrm>
            <a:off x="4802886" y="2100714"/>
            <a:ext cx="3312414" cy="264273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/>
        <p:txBody>
          <a:bodyPr/>
          <a:lstStyle/>
          <a:p>
            <a:fld id="{610C252A-978C-4C09-9C39-A8FEFD0CA5EC}" type="datetimeFigureOut">
              <a:rPr lang="en-US" smtClean="0"/>
              <a:pPr/>
              <a:t>4/12/2013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/>
        <p:txBody>
          <a:bodyPr/>
          <a:lstStyle/>
          <a:p>
            <a:fld id="{783DEE96-44FB-4E50-9B76-5D6887AEE90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97849792"/>
      </p:ext>
    </p:extLst>
  </p:cSld>
  <p:clrMapOvr>
    <a:masterClrMapping/>
  </p:clrMapOvr>
  <p:transition spd="med">
    <p:wedg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610C252A-978C-4C09-9C39-A8FEFD0CA5EC}" type="datetimeFigureOut">
              <a:rPr lang="en-US" smtClean="0"/>
              <a:pPr/>
              <a:t>4/12/2013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783DEE96-44FB-4E50-9B76-5D6887AEE90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697848945"/>
      </p:ext>
    </p:extLst>
  </p:cSld>
  <p:clrMapOvr>
    <a:masterClrMapping/>
  </p:clrMapOvr>
  <p:transition spd="med">
    <p:wedg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7"/>
          <p:cNvSpPr>
            <a:spLocks noChangeAspect="1" noEditPoints="1"/>
          </p:cNvSpPr>
          <p:nvPr>
            <p:custDataLst>
              <p:tags r:id="rId1"/>
            </p:custDataLst>
          </p:nvPr>
        </p:nvSpPr>
        <p:spPr bwMode="auto">
          <a:xfrm>
            <a:off x="1" y="0"/>
            <a:ext cx="838539" cy="3086100"/>
          </a:xfrm>
          <a:custGeom>
            <a:avLst/>
            <a:gdLst>
              <a:gd name="T0" fmla="*/ 217 w 358"/>
              <a:gd name="T1" fmla="*/ 645 h 1327"/>
              <a:gd name="T2" fmla="*/ 113 w 358"/>
              <a:gd name="T3" fmla="*/ 511 h 1327"/>
              <a:gd name="T4" fmla="*/ 162 w 358"/>
              <a:gd name="T5" fmla="*/ 454 h 1327"/>
              <a:gd name="T6" fmla="*/ 216 w 358"/>
              <a:gd name="T7" fmla="*/ 356 h 1327"/>
              <a:gd name="T8" fmla="*/ 228 w 358"/>
              <a:gd name="T9" fmla="*/ 146 h 1327"/>
              <a:gd name="T10" fmla="*/ 171 w 358"/>
              <a:gd name="T11" fmla="*/ 11 h 1327"/>
              <a:gd name="T12" fmla="*/ 64 w 358"/>
              <a:gd name="T13" fmla="*/ 139 h 1327"/>
              <a:gd name="T14" fmla="*/ 58 w 358"/>
              <a:gd name="T15" fmla="*/ 365 h 1327"/>
              <a:gd name="T16" fmla="*/ 8 w 358"/>
              <a:gd name="T17" fmla="*/ 475 h 1327"/>
              <a:gd name="T18" fmla="*/ 32 w 358"/>
              <a:gd name="T19" fmla="*/ 585 h 1327"/>
              <a:gd name="T20" fmla="*/ 79 w 358"/>
              <a:gd name="T21" fmla="*/ 542 h 1327"/>
              <a:gd name="T22" fmla="*/ 115 w 358"/>
              <a:gd name="T23" fmla="*/ 645 h 1327"/>
              <a:gd name="T24" fmla="*/ 23 w 358"/>
              <a:gd name="T25" fmla="*/ 852 h 1327"/>
              <a:gd name="T26" fmla="*/ 64 w 358"/>
              <a:gd name="T27" fmla="*/ 907 h 1327"/>
              <a:gd name="T28" fmla="*/ 110 w 358"/>
              <a:gd name="T29" fmla="*/ 930 h 1327"/>
              <a:gd name="T30" fmla="*/ 111 w 358"/>
              <a:gd name="T31" fmla="*/ 915 h 1327"/>
              <a:gd name="T32" fmla="*/ 80 w 358"/>
              <a:gd name="T33" fmla="*/ 764 h 1327"/>
              <a:gd name="T34" fmla="*/ 179 w 358"/>
              <a:gd name="T35" fmla="*/ 983 h 1327"/>
              <a:gd name="T36" fmla="*/ 108 w 358"/>
              <a:gd name="T37" fmla="*/ 991 h 1327"/>
              <a:gd name="T38" fmla="*/ 8 w 358"/>
              <a:gd name="T39" fmla="*/ 959 h 1327"/>
              <a:gd name="T40" fmla="*/ 58 w 358"/>
              <a:gd name="T41" fmla="*/ 1009 h 1327"/>
              <a:gd name="T42" fmla="*/ 195 w 358"/>
              <a:gd name="T43" fmla="*/ 1049 h 1327"/>
              <a:gd name="T44" fmla="*/ 53 w 358"/>
              <a:gd name="T45" fmla="*/ 1281 h 1327"/>
              <a:gd name="T46" fmla="*/ 45 w 358"/>
              <a:gd name="T47" fmla="*/ 1265 h 1327"/>
              <a:gd name="T48" fmla="*/ 62 w 358"/>
              <a:gd name="T49" fmla="*/ 1263 h 1327"/>
              <a:gd name="T50" fmla="*/ 118 w 358"/>
              <a:gd name="T51" fmla="*/ 1202 h 1327"/>
              <a:gd name="T52" fmla="*/ 94 w 358"/>
              <a:gd name="T53" fmla="*/ 1137 h 1327"/>
              <a:gd name="T54" fmla="*/ 46 w 358"/>
              <a:gd name="T55" fmla="*/ 1118 h 1327"/>
              <a:gd name="T56" fmla="*/ 8 w 358"/>
              <a:gd name="T57" fmla="*/ 1287 h 1327"/>
              <a:gd name="T58" fmla="*/ 64 w 358"/>
              <a:gd name="T59" fmla="*/ 1314 h 1327"/>
              <a:gd name="T60" fmla="*/ 227 w 358"/>
              <a:gd name="T61" fmla="*/ 1086 h 1327"/>
              <a:gd name="T62" fmla="*/ 293 w 358"/>
              <a:gd name="T63" fmla="*/ 932 h 1327"/>
              <a:gd name="T64" fmla="*/ 91 w 358"/>
              <a:gd name="T65" fmla="*/ 390 h 1327"/>
              <a:gd name="T66" fmla="*/ 85 w 358"/>
              <a:gd name="T67" fmla="*/ 235 h 1327"/>
              <a:gd name="T68" fmla="*/ 118 w 358"/>
              <a:gd name="T69" fmla="*/ 153 h 1327"/>
              <a:gd name="T70" fmla="*/ 198 w 358"/>
              <a:gd name="T71" fmla="*/ 133 h 1327"/>
              <a:gd name="T72" fmla="*/ 149 w 358"/>
              <a:gd name="T73" fmla="*/ 326 h 1327"/>
              <a:gd name="T74" fmla="*/ 276 w 358"/>
              <a:gd name="T75" fmla="*/ 881 h 1327"/>
              <a:gd name="T76" fmla="*/ 204 w 358"/>
              <a:gd name="T77" fmla="*/ 975 h 1327"/>
              <a:gd name="T78" fmla="*/ 232 w 358"/>
              <a:gd name="T79" fmla="*/ 752 h 13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358" h="1327">
                <a:moveTo>
                  <a:pt x="300" y="711"/>
                </a:moveTo>
                <a:cubicBezTo>
                  <a:pt x="278" y="678"/>
                  <a:pt x="252" y="656"/>
                  <a:pt x="217" y="645"/>
                </a:cubicBezTo>
                <a:cubicBezTo>
                  <a:pt x="174" y="631"/>
                  <a:pt x="138" y="640"/>
                  <a:pt x="138" y="640"/>
                </a:cubicBezTo>
                <a:cubicBezTo>
                  <a:pt x="113" y="511"/>
                  <a:pt x="113" y="511"/>
                  <a:pt x="113" y="511"/>
                </a:cubicBezTo>
                <a:cubicBezTo>
                  <a:pt x="122" y="502"/>
                  <a:pt x="130" y="493"/>
                  <a:pt x="139" y="483"/>
                </a:cubicBezTo>
                <a:cubicBezTo>
                  <a:pt x="147" y="474"/>
                  <a:pt x="155" y="464"/>
                  <a:pt x="162" y="454"/>
                </a:cubicBezTo>
                <a:cubicBezTo>
                  <a:pt x="171" y="441"/>
                  <a:pt x="171" y="441"/>
                  <a:pt x="171" y="441"/>
                </a:cubicBezTo>
                <a:cubicBezTo>
                  <a:pt x="189" y="414"/>
                  <a:pt x="204" y="386"/>
                  <a:pt x="216" y="356"/>
                </a:cubicBezTo>
                <a:cubicBezTo>
                  <a:pt x="235" y="306"/>
                  <a:pt x="245" y="244"/>
                  <a:pt x="237" y="191"/>
                </a:cubicBezTo>
                <a:cubicBezTo>
                  <a:pt x="235" y="176"/>
                  <a:pt x="232" y="162"/>
                  <a:pt x="228" y="146"/>
                </a:cubicBezTo>
                <a:cubicBezTo>
                  <a:pt x="218" y="111"/>
                  <a:pt x="206" y="77"/>
                  <a:pt x="191" y="44"/>
                </a:cubicBezTo>
                <a:cubicBezTo>
                  <a:pt x="185" y="33"/>
                  <a:pt x="181" y="19"/>
                  <a:pt x="171" y="11"/>
                </a:cubicBezTo>
                <a:cubicBezTo>
                  <a:pt x="158" y="0"/>
                  <a:pt x="139" y="7"/>
                  <a:pt x="128" y="17"/>
                </a:cubicBezTo>
                <a:cubicBezTo>
                  <a:pt x="93" y="46"/>
                  <a:pt x="77" y="98"/>
                  <a:pt x="64" y="139"/>
                </a:cubicBezTo>
                <a:cubicBezTo>
                  <a:pt x="58" y="157"/>
                  <a:pt x="54" y="175"/>
                  <a:pt x="52" y="194"/>
                </a:cubicBezTo>
                <a:cubicBezTo>
                  <a:pt x="46" y="251"/>
                  <a:pt x="49" y="308"/>
                  <a:pt x="58" y="365"/>
                </a:cubicBezTo>
                <a:cubicBezTo>
                  <a:pt x="61" y="380"/>
                  <a:pt x="66" y="396"/>
                  <a:pt x="69" y="411"/>
                </a:cubicBezTo>
                <a:cubicBezTo>
                  <a:pt x="69" y="411"/>
                  <a:pt x="39" y="442"/>
                  <a:pt x="8" y="475"/>
                </a:cubicBezTo>
                <a:cubicBezTo>
                  <a:pt x="8" y="610"/>
                  <a:pt x="8" y="610"/>
                  <a:pt x="8" y="610"/>
                </a:cubicBezTo>
                <a:cubicBezTo>
                  <a:pt x="16" y="602"/>
                  <a:pt x="24" y="593"/>
                  <a:pt x="32" y="585"/>
                </a:cubicBezTo>
                <a:cubicBezTo>
                  <a:pt x="43" y="574"/>
                  <a:pt x="55" y="564"/>
                  <a:pt x="66" y="553"/>
                </a:cubicBezTo>
                <a:cubicBezTo>
                  <a:pt x="71" y="549"/>
                  <a:pt x="75" y="545"/>
                  <a:pt x="79" y="542"/>
                </a:cubicBezTo>
                <a:cubicBezTo>
                  <a:pt x="83" y="538"/>
                  <a:pt x="88" y="534"/>
                  <a:pt x="92" y="530"/>
                </a:cubicBezTo>
                <a:cubicBezTo>
                  <a:pt x="97" y="552"/>
                  <a:pt x="116" y="644"/>
                  <a:pt x="115" y="645"/>
                </a:cubicBezTo>
                <a:cubicBezTo>
                  <a:pt x="88" y="655"/>
                  <a:pt x="64" y="673"/>
                  <a:pt x="42" y="701"/>
                </a:cubicBezTo>
                <a:cubicBezTo>
                  <a:pt x="10" y="743"/>
                  <a:pt x="0" y="803"/>
                  <a:pt x="23" y="852"/>
                </a:cubicBezTo>
                <a:cubicBezTo>
                  <a:pt x="30" y="866"/>
                  <a:pt x="39" y="882"/>
                  <a:pt x="50" y="893"/>
                </a:cubicBezTo>
                <a:cubicBezTo>
                  <a:pt x="54" y="898"/>
                  <a:pt x="59" y="903"/>
                  <a:pt x="64" y="907"/>
                </a:cubicBezTo>
                <a:cubicBezTo>
                  <a:pt x="74" y="915"/>
                  <a:pt x="84" y="920"/>
                  <a:pt x="95" y="925"/>
                </a:cubicBezTo>
                <a:cubicBezTo>
                  <a:pt x="100" y="927"/>
                  <a:pt x="105" y="930"/>
                  <a:pt x="110" y="930"/>
                </a:cubicBezTo>
                <a:cubicBezTo>
                  <a:pt x="114" y="930"/>
                  <a:pt x="118" y="926"/>
                  <a:pt x="118" y="923"/>
                </a:cubicBezTo>
                <a:cubicBezTo>
                  <a:pt x="118" y="919"/>
                  <a:pt x="114" y="916"/>
                  <a:pt x="111" y="915"/>
                </a:cubicBezTo>
                <a:cubicBezTo>
                  <a:pt x="96" y="908"/>
                  <a:pt x="82" y="897"/>
                  <a:pt x="70" y="883"/>
                </a:cubicBezTo>
                <a:cubicBezTo>
                  <a:pt x="40" y="847"/>
                  <a:pt x="51" y="796"/>
                  <a:pt x="80" y="764"/>
                </a:cubicBezTo>
                <a:cubicBezTo>
                  <a:pt x="96" y="747"/>
                  <a:pt x="113" y="736"/>
                  <a:pt x="131" y="730"/>
                </a:cubicBezTo>
                <a:cubicBezTo>
                  <a:pt x="179" y="983"/>
                  <a:pt x="179" y="983"/>
                  <a:pt x="179" y="983"/>
                </a:cubicBezTo>
                <a:cubicBezTo>
                  <a:pt x="170" y="986"/>
                  <a:pt x="164" y="987"/>
                  <a:pt x="155" y="988"/>
                </a:cubicBezTo>
                <a:cubicBezTo>
                  <a:pt x="140" y="991"/>
                  <a:pt x="124" y="992"/>
                  <a:pt x="108" y="991"/>
                </a:cubicBezTo>
                <a:cubicBezTo>
                  <a:pt x="87" y="990"/>
                  <a:pt x="67" y="985"/>
                  <a:pt x="47" y="978"/>
                </a:cubicBezTo>
                <a:cubicBezTo>
                  <a:pt x="33" y="973"/>
                  <a:pt x="21" y="967"/>
                  <a:pt x="8" y="959"/>
                </a:cubicBezTo>
                <a:cubicBezTo>
                  <a:pt x="8" y="989"/>
                  <a:pt x="8" y="989"/>
                  <a:pt x="8" y="989"/>
                </a:cubicBezTo>
                <a:cubicBezTo>
                  <a:pt x="24" y="998"/>
                  <a:pt x="41" y="1004"/>
                  <a:pt x="58" y="1009"/>
                </a:cubicBezTo>
                <a:cubicBezTo>
                  <a:pt x="126" y="1026"/>
                  <a:pt x="184" y="1006"/>
                  <a:pt x="184" y="1006"/>
                </a:cubicBezTo>
                <a:cubicBezTo>
                  <a:pt x="184" y="1006"/>
                  <a:pt x="195" y="1047"/>
                  <a:pt x="195" y="1049"/>
                </a:cubicBezTo>
                <a:cubicBezTo>
                  <a:pt x="209" y="1114"/>
                  <a:pt x="236" y="1204"/>
                  <a:pt x="188" y="1260"/>
                </a:cubicBezTo>
                <a:cubicBezTo>
                  <a:pt x="157" y="1295"/>
                  <a:pt x="93" y="1307"/>
                  <a:pt x="53" y="1281"/>
                </a:cubicBezTo>
                <a:cubicBezTo>
                  <a:pt x="46" y="1277"/>
                  <a:pt x="42" y="1271"/>
                  <a:pt x="40" y="1264"/>
                </a:cubicBezTo>
                <a:cubicBezTo>
                  <a:pt x="42" y="1264"/>
                  <a:pt x="43" y="1265"/>
                  <a:pt x="45" y="1265"/>
                </a:cubicBezTo>
                <a:cubicBezTo>
                  <a:pt x="50" y="1265"/>
                  <a:pt x="54" y="1264"/>
                  <a:pt x="58" y="1263"/>
                </a:cubicBezTo>
                <a:cubicBezTo>
                  <a:pt x="59" y="1263"/>
                  <a:pt x="61" y="1263"/>
                  <a:pt x="62" y="1263"/>
                </a:cubicBezTo>
                <a:cubicBezTo>
                  <a:pt x="80" y="1258"/>
                  <a:pt x="94" y="1248"/>
                  <a:pt x="105" y="1234"/>
                </a:cubicBezTo>
                <a:cubicBezTo>
                  <a:pt x="112" y="1226"/>
                  <a:pt x="116" y="1215"/>
                  <a:pt x="118" y="1202"/>
                </a:cubicBezTo>
                <a:cubicBezTo>
                  <a:pt x="118" y="1199"/>
                  <a:pt x="119" y="1195"/>
                  <a:pt x="119" y="1192"/>
                </a:cubicBezTo>
                <a:cubicBezTo>
                  <a:pt x="119" y="1170"/>
                  <a:pt x="109" y="1151"/>
                  <a:pt x="94" y="1137"/>
                </a:cubicBezTo>
                <a:cubicBezTo>
                  <a:pt x="90" y="1133"/>
                  <a:pt x="84" y="1129"/>
                  <a:pt x="79" y="1126"/>
                </a:cubicBezTo>
                <a:cubicBezTo>
                  <a:pt x="69" y="1121"/>
                  <a:pt x="58" y="1118"/>
                  <a:pt x="46" y="1118"/>
                </a:cubicBezTo>
                <a:cubicBezTo>
                  <a:pt x="32" y="1118"/>
                  <a:pt x="19" y="1122"/>
                  <a:pt x="8" y="1129"/>
                </a:cubicBezTo>
                <a:cubicBezTo>
                  <a:pt x="8" y="1287"/>
                  <a:pt x="8" y="1287"/>
                  <a:pt x="8" y="1287"/>
                </a:cubicBezTo>
                <a:cubicBezTo>
                  <a:pt x="10" y="1288"/>
                  <a:pt x="11" y="1290"/>
                  <a:pt x="13" y="1291"/>
                </a:cubicBezTo>
                <a:cubicBezTo>
                  <a:pt x="28" y="1302"/>
                  <a:pt x="46" y="1309"/>
                  <a:pt x="64" y="1314"/>
                </a:cubicBezTo>
                <a:cubicBezTo>
                  <a:pt x="111" y="1327"/>
                  <a:pt x="171" y="1314"/>
                  <a:pt x="206" y="1278"/>
                </a:cubicBezTo>
                <a:cubicBezTo>
                  <a:pt x="253" y="1228"/>
                  <a:pt x="243" y="1158"/>
                  <a:pt x="227" y="1086"/>
                </a:cubicBezTo>
                <a:cubicBezTo>
                  <a:pt x="224" y="1070"/>
                  <a:pt x="208" y="999"/>
                  <a:pt x="209" y="996"/>
                </a:cubicBezTo>
                <a:cubicBezTo>
                  <a:pt x="243" y="981"/>
                  <a:pt x="271" y="960"/>
                  <a:pt x="293" y="932"/>
                </a:cubicBezTo>
                <a:cubicBezTo>
                  <a:pt x="358" y="846"/>
                  <a:pt x="329" y="753"/>
                  <a:pt x="300" y="711"/>
                </a:cubicBezTo>
                <a:close/>
                <a:moveTo>
                  <a:pt x="91" y="390"/>
                </a:moveTo>
                <a:cubicBezTo>
                  <a:pt x="89" y="385"/>
                  <a:pt x="80" y="354"/>
                  <a:pt x="79" y="332"/>
                </a:cubicBezTo>
                <a:cubicBezTo>
                  <a:pt x="76" y="299"/>
                  <a:pt x="78" y="267"/>
                  <a:pt x="85" y="235"/>
                </a:cubicBezTo>
                <a:cubicBezTo>
                  <a:pt x="88" y="224"/>
                  <a:pt x="91" y="213"/>
                  <a:pt x="95" y="202"/>
                </a:cubicBezTo>
                <a:cubicBezTo>
                  <a:pt x="101" y="185"/>
                  <a:pt x="109" y="168"/>
                  <a:pt x="118" y="153"/>
                </a:cubicBezTo>
                <a:cubicBezTo>
                  <a:pt x="130" y="132"/>
                  <a:pt x="146" y="121"/>
                  <a:pt x="166" y="118"/>
                </a:cubicBezTo>
                <a:cubicBezTo>
                  <a:pt x="180" y="118"/>
                  <a:pt x="191" y="123"/>
                  <a:pt x="198" y="133"/>
                </a:cubicBezTo>
                <a:cubicBezTo>
                  <a:pt x="214" y="156"/>
                  <a:pt x="210" y="188"/>
                  <a:pt x="204" y="214"/>
                </a:cubicBezTo>
                <a:cubicBezTo>
                  <a:pt x="195" y="255"/>
                  <a:pt x="176" y="294"/>
                  <a:pt x="149" y="326"/>
                </a:cubicBezTo>
                <a:cubicBezTo>
                  <a:pt x="113" y="371"/>
                  <a:pt x="92" y="388"/>
                  <a:pt x="91" y="390"/>
                </a:cubicBezTo>
                <a:close/>
                <a:moveTo>
                  <a:pt x="276" y="881"/>
                </a:moveTo>
                <a:cubicBezTo>
                  <a:pt x="272" y="896"/>
                  <a:pt x="266" y="911"/>
                  <a:pt x="258" y="924"/>
                </a:cubicBezTo>
                <a:cubicBezTo>
                  <a:pt x="240" y="952"/>
                  <a:pt x="204" y="975"/>
                  <a:pt x="204" y="975"/>
                </a:cubicBezTo>
                <a:cubicBezTo>
                  <a:pt x="155" y="726"/>
                  <a:pt x="155" y="726"/>
                  <a:pt x="155" y="726"/>
                </a:cubicBezTo>
                <a:cubicBezTo>
                  <a:pt x="184" y="726"/>
                  <a:pt x="210" y="735"/>
                  <a:pt x="232" y="752"/>
                </a:cubicBezTo>
                <a:cubicBezTo>
                  <a:pt x="270" y="781"/>
                  <a:pt x="288" y="835"/>
                  <a:pt x="276" y="881"/>
                </a:cubicBezTo>
                <a:close/>
              </a:path>
            </a:pathLst>
          </a:custGeom>
          <a:gradFill>
            <a:gsLst>
              <a:gs pos="20000">
                <a:schemeClr val="accent1">
                  <a:lumMod val="20000"/>
                </a:schemeClr>
              </a:gs>
              <a:gs pos="100000">
                <a:schemeClr val="accent1">
                  <a:lumMod val="75000"/>
                </a:schemeClr>
              </a:gs>
            </a:gsLst>
            <a:lin ang="0" scaled="1"/>
          </a:gra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610C252A-978C-4C09-9C39-A8FEFD0CA5EC}" type="datetimeFigureOut">
              <a:rPr lang="en-US" smtClean="0"/>
              <a:pPr/>
              <a:t>4/12/2013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783DEE96-44FB-4E50-9B76-5D6887AEE90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667729291"/>
      </p:ext>
    </p:extLst>
  </p:cSld>
  <p:clrMapOvr>
    <a:masterClrMapping/>
  </p:clrMapOvr>
  <p:transition spd="med">
    <p:wedg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3457876" y="1428750"/>
            <a:ext cx="4663440" cy="33147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  <p:custDataLst>
              <p:tags r:id="rId3"/>
            </p:custDataLst>
          </p:nvPr>
        </p:nvSpPr>
        <p:spPr>
          <a:xfrm>
            <a:off x="1028702" y="1428750"/>
            <a:ext cx="2086275" cy="3314700"/>
          </a:xfrm>
        </p:spPr>
        <p:txBody>
          <a:bodyPr>
            <a:normAutofit/>
          </a:bodyPr>
          <a:lstStyle>
            <a:lvl1pPr marL="0" indent="0">
              <a:buNone/>
              <a:defRPr sz="22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610C252A-978C-4C09-9C39-A8FEFD0CA5EC}" type="datetimeFigureOut">
              <a:rPr lang="en-US" smtClean="0"/>
              <a:pPr/>
              <a:t>4/12/2013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783DEE96-44FB-4E50-9B76-5D6887AEE90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564634483"/>
      </p:ext>
    </p:extLst>
  </p:cSld>
  <p:clrMapOvr>
    <a:masterClrMapping/>
  </p:clrMapOvr>
  <p:transition spd="med">
    <p:wedg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  <p:custDataLst>
              <p:tags r:id="rId2"/>
            </p:custDataLst>
          </p:nvPr>
        </p:nvSpPr>
        <p:spPr>
          <a:xfrm>
            <a:off x="4857750" y="1198346"/>
            <a:ext cx="4286250" cy="3945155"/>
          </a:xfrm>
        </p:spPr>
        <p:txBody>
          <a:bodyPr tIns="365760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  <p:custDataLst>
              <p:tags r:id="rId3"/>
            </p:custDataLst>
          </p:nvPr>
        </p:nvSpPr>
        <p:spPr>
          <a:xfrm>
            <a:off x="1028701" y="1428750"/>
            <a:ext cx="3486150" cy="3314700"/>
          </a:xfrm>
        </p:spPr>
        <p:txBody>
          <a:bodyPr>
            <a:normAutofit/>
          </a:bodyPr>
          <a:lstStyle>
            <a:lvl1pPr marL="0" indent="0">
              <a:buNone/>
              <a:defRPr sz="22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3001858849"/>
      </p:ext>
    </p:extLst>
  </p:cSld>
  <p:clrMapOvr>
    <a:masterClrMapping/>
  </p:clrMapOvr>
  <p:transition spd="med">
    <p:wedg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ags" Target="../tags/tag1.xml"/><Relationship Id="rId18" Type="http://schemas.openxmlformats.org/officeDocument/2006/relationships/tags" Target="../tags/tag6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17" Type="http://schemas.openxmlformats.org/officeDocument/2006/relationships/tags" Target="../tags/tag5.xml"/><Relationship Id="rId2" Type="http://schemas.openxmlformats.org/officeDocument/2006/relationships/slideLayout" Target="../slideLayouts/slideLayout2.xml"/><Relationship Id="rId16" Type="http://schemas.openxmlformats.org/officeDocument/2006/relationships/tags" Target="../tags/tag4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ags" Target="../tags/tag3.xml"/><Relationship Id="rId10" Type="http://schemas.openxmlformats.org/officeDocument/2006/relationships/slideLayout" Target="../slideLayouts/slideLayout10.xml"/><Relationship Id="rId19" Type="http://schemas.openxmlformats.org/officeDocument/2006/relationships/tags" Target="../tags/tag7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ags" Target="../tags/tag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>
            <p:custDataLst>
              <p:tags r:id="rId13"/>
            </p:custDataLst>
          </p:nvPr>
        </p:nvSpPr>
        <p:spPr>
          <a:xfrm>
            <a:off x="0" y="0"/>
            <a:ext cx="9144000" cy="1200150"/>
          </a:xfrm>
          <a:prstGeom prst="rect">
            <a:avLst/>
          </a:prstGeom>
          <a:gradFill flip="none" rotWithShape="1">
            <a:gsLst>
              <a:gs pos="20000">
                <a:schemeClr val="bg1"/>
              </a:gs>
              <a:gs pos="100000">
                <a:schemeClr val="accent1">
                  <a:lumMod val="7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 17"/>
          <p:cNvSpPr>
            <a:spLocks noChangeAspect="1" noEditPoints="1"/>
          </p:cNvSpPr>
          <p:nvPr>
            <p:custDataLst>
              <p:tags r:id="rId14"/>
            </p:custDataLst>
          </p:nvPr>
        </p:nvSpPr>
        <p:spPr bwMode="auto">
          <a:xfrm>
            <a:off x="1" y="0"/>
            <a:ext cx="838539" cy="3086100"/>
          </a:xfrm>
          <a:custGeom>
            <a:avLst/>
            <a:gdLst>
              <a:gd name="T0" fmla="*/ 217 w 358"/>
              <a:gd name="T1" fmla="*/ 645 h 1327"/>
              <a:gd name="T2" fmla="*/ 113 w 358"/>
              <a:gd name="T3" fmla="*/ 511 h 1327"/>
              <a:gd name="T4" fmla="*/ 162 w 358"/>
              <a:gd name="T5" fmla="*/ 454 h 1327"/>
              <a:gd name="T6" fmla="*/ 216 w 358"/>
              <a:gd name="T7" fmla="*/ 356 h 1327"/>
              <a:gd name="T8" fmla="*/ 228 w 358"/>
              <a:gd name="T9" fmla="*/ 146 h 1327"/>
              <a:gd name="T10" fmla="*/ 171 w 358"/>
              <a:gd name="T11" fmla="*/ 11 h 1327"/>
              <a:gd name="T12" fmla="*/ 64 w 358"/>
              <a:gd name="T13" fmla="*/ 139 h 1327"/>
              <a:gd name="T14" fmla="*/ 58 w 358"/>
              <a:gd name="T15" fmla="*/ 365 h 1327"/>
              <a:gd name="T16" fmla="*/ 8 w 358"/>
              <a:gd name="T17" fmla="*/ 475 h 1327"/>
              <a:gd name="T18" fmla="*/ 32 w 358"/>
              <a:gd name="T19" fmla="*/ 585 h 1327"/>
              <a:gd name="T20" fmla="*/ 79 w 358"/>
              <a:gd name="T21" fmla="*/ 542 h 1327"/>
              <a:gd name="T22" fmla="*/ 115 w 358"/>
              <a:gd name="T23" fmla="*/ 645 h 1327"/>
              <a:gd name="T24" fmla="*/ 23 w 358"/>
              <a:gd name="T25" fmla="*/ 852 h 1327"/>
              <a:gd name="T26" fmla="*/ 64 w 358"/>
              <a:gd name="T27" fmla="*/ 907 h 1327"/>
              <a:gd name="T28" fmla="*/ 110 w 358"/>
              <a:gd name="T29" fmla="*/ 930 h 1327"/>
              <a:gd name="T30" fmla="*/ 111 w 358"/>
              <a:gd name="T31" fmla="*/ 915 h 1327"/>
              <a:gd name="T32" fmla="*/ 80 w 358"/>
              <a:gd name="T33" fmla="*/ 764 h 1327"/>
              <a:gd name="T34" fmla="*/ 179 w 358"/>
              <a:gd name="T35" fmla="*/ 983 h 1327"/>
              <a:gd name="T36" fmla="*/ 108 w 358"/>
              <a:gd name="T37" fmla="*/ 991 h 1327"/>
              <a:gd name="T38" fmla="*/ 8 w 358"/>
              <a:gd name="T39" fmla="*/ 959 h 1327"/>
              <a:gd name="T40" fmla="*/ 58 w 358"/>
              <a:gd name="T41" fmla="*/ 1009 h 1327"/>
              <a:gd name="T42" fmla="*/ 195 w 358"/>
              <a:gd name="T43" fmla="*/ 1049 h 1327"/>
              <a:gd name="T44" fmla="*/ 53 w 358"/>
              <a:gd name="T45" fmla="*/ 1281 h 1327"/>
              <a:gd name="T46" fmla="*/ 45 w 358"/>
              <a:gd name="T47" fmla="*/ 1265 h 1327"/>
              <a:gd name="T48" fmla="*/ 62 w 358"/>
              <a:gd name="T49" fmla="*/ 1263 h 1327"/>
              <a:gd name="T50" fmla="*/ 118 w 358"/>
              <a:gd name="T51" fmla="*/ 1202 h 1327"/>
              <a:gd name="T52" fmla="*/ 94 w 358"/>
              <a:gd name="T53" fmla="*/ 1137 h 1327"/>
              <a:gd name="T54" fmla="*/ 46 w 358"/>
              <a:gd name="T55" fmla="*/ 1118 h 1327"/>
              <a:gd name="T56" fmla="*/ 8 w 358"/>
              <a:gd name="T57" fmla="*/ 1287 h 1327"/>
              <a:gd name="T58" fmla="*/ 64 w 358"/>
              <a:gd name="T59" fmla="*/ 1314 h 1327"/>
              <a:gd name="T60" fmla="*/ 227 w 358"/>
              <a:gd name="T61" fmla="*/ 1086 h 1327"/>
              <a:gd name="T62" fmla="*/ 293 w 358"/>
              <a:gd name="T63" fmla="*/ 932 h 1327"/>
              <a:gd name="T64" fmla="*/ 91 w 358"/>
              <a:gd name="T65" fmla="*/ 390 h 1327"/>
              <a:gd name="T66" fmla="*/ 85 w 358"/>
              <a:gd name="T67" fmla="*/ 235 h 1327"/>
              <a:gd name="T68" fmla="*/ 118 w 358"/>
              <a:gd name="T69" fmla="*/ 153 h 1327"/>
              <a:gd name="T70" fmla="*/ 198 w 358"/>
              <a:gd name="T71" fmla="*/ 133 h 1327"/>
              <a:gd name="T72" fmla="*/ 149 w 358"/>
              <a:gd name="T73" fmla="*/ 326 h 1327"/>
              <a:gd name="T74" fmla="*/ 276 w 358"/>
              <a:gd name="T75" fmla="*/ 881 h 1327"/>
              <a:gd name="T76" fmla="*/ 204 w 358"/>
              <a:gd name="T77" fmla="*/ 975 h 1327"/>
              <a:gd name="T78" fmla="*/ 232 w 358"/>
              <a:gd name="T79" fmla="*/ 752 h 13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358" h="1327">
                <a:moveTo>
                  <a:pt x="300" y="711"/>
                </a:moveTo>
                <a:cubicBezTo>
                  <a:pt x="278" y="678"/>
                  <a:pt x="252" y="656"/>
                  <a:pt x="217" y="645"/>
                </a:cubicBezTo>
                <a:cubicBezTo>
                  <a:pt x="174" y="631"/>
                  <a:pt x="138" y="640"/>
                  <a:pt x="138" y="640"/>
                </a:cubicBezTo>
                <a:cubicBezTo>
                  <a:pt x="113" y="511"/>
                  <a:pt x="113" y="511"/>
                  <a:pt x="113" y="511"/>
                </a:cubicBezTo>
                <a:cubicBezTo>
                  <a:pt x="122" y="502"/>
                  <a:pt x="130" y="493"/>
                  <a:pt x="139" y="483"/>
                </a:cubicBezTo>
                <a:cubicBezTo>
                  <a:pt x="147" y="474"/>
                  <a:pt x="155" y="464"/>
                  <a:pt x="162" y="454"/>
                </a:cubicBezTo>
                <a:cubicBezTo>
                  <a:pt x="171" y="441"/>
                  <a:pt x="171" y="441"/>
                  <a:pt x="171" y="441"/>
                </a:cubicBezTo>
                <a:cubicBezTo>
                  <a:pt x="189" y="414"/>
                  <a:pt x="204" y="386"/>
                  <a:pt x="216" y="356"/>
                </a:cubicBezTo>
                <a:cubicBezTo>
                  <a:pt x="235" y="306"/>
                  <a:pt x="245" y="244"/>
                  <a:pt x="237" y="191"/>
                </a:cubicBezTo>
                <a:cubicBezTo>
                  <a:pt x="235" y="176"/>
                  <a:pt x="232" y="162"/>
                  <a:pt x="228" y="146"/>
                </a:cubicBezTo>
                <a:cubicBezTo>
                  <a:pt x="218" y="111"/>
                  <a:pt x="206" y="77"/>
                  <a:pt x="191" y="44"/>
                </a:cubicBezTo>
                <a:cubicBezTo>
                  <a:pt x="185" y="33"/>
                  <a:pt x="181" y="19"/>
                  <a:pt x="171" y="11"/>
                </a:cubicBezTo>
                <a:cubicBezTo>
                  <a:pt x="158" y="0"/>
                  <a:pt x="139" y="7"/>
                  <a:pt x="128" y="17"/>
                </a:cubicBezTo>
                <a:cubicBezTo>
                  <a:pt x="93" y="46"/>
                  <a:pt x="77" y="98"/>
                  <a:pt x="64" y="139"/>
                </a:cubicBezTo>
                <a:cubicBezTo>
                  <a:pt x="58" y="157"/>
                  <a:pt x="54" y="175"/>
                  <a:pt x="52" y="194"/>
                </a:cubicBezTo>
                <a:cubicBezTo>
                  <a:pt x="46" y="251"/>
                  <a:pt x="49" y="308"/>
                  <a:pt x="58" y="365"/>
                </a:cubicBezTo>
                <a:cubicBezTo>
                  <a:pt x="61" y="380"/>
                  <a:pt x="66" y="396"/>
                  <a:pt x="69" y="411"/>
                </a:cubicBezTo>
                <a:cubicBezTo>
                  <a:pt x="69" y="411"/>
                  <a:pt x="39" y="442"/>
                  <a:pt x="8" y="475"/>
                </a:cubicBezTo>
                <a:cubicBezTo>
                  <a:pt x="8" y="610"/>
                  <a:pt x="8" y="610"/>
                  <a:pt x="8" y="610"/>
                </a:cubicBezTo>
                <a:cubicBezTo>
                  <a:pt x="16" y="602"/>
                  <a:pt x="24" y="593"/>
                  <a:pt x="32" y="585"/>
                </a:cubicBezTo>
                <a:cubicBezTo>
                  <a:pt x="43" y="574"/>
                  <a:pt x="55" y="564"/>
                  <a:pt x="66" y="553"/>
                </a:cubicBezTo>
                <a:cubicBezTo>
                  <a:pt x="71" y="549"/>
                  <a:pt x="75" y="545"/>
                  <a:pt x="79" y="542"/>
                </a:cubicBezTo>
                <a:cubicBezTo>
                  <a:pt x="83" y="538"/>
                  <a:pt x="88" y="534"/>
                  <a:pt x="92" y="530"/>
                </a:cubicBezTo>
                <a:cubicBezTo>
                  <a:pt x="97" y="552"/>
                  <a:pt x="116" y="644"/>
                  <a:pt x="115" y="645"/>
                </a:cubicBezTo>
                <a:cubicBezTo>
                  <a:pt x="88" y="655"/>
                  <a:pt x="64" y="673"/>
                  <a:pt x="42" y="701"/>
                </a:cubicBezTo>
                <a:cubicBezTo>
                  <a:pt x="10" y="743"/>
                  <a:pt x="0" y="803"/>
                  <a:pt x="23" y="852"/>
                </a:cubicBezTo>
                <a:cubicBezTo>
                  <a:pt x="30" y="866"/>
                  <a:pt x="39" y="882"/>
                  <a:pt x="50" y="893"/>
                </a:cubicBezTo>
                <a:cubicBezTo>
                  <a:pt x="54" y="898"/>
                  <a:pt x="59" y="903"/>
                  <a:pt x="64" y="907"/>
                </a:cubicBezTo>
                <a:cubicBezTo>
                  <a:pt x="74" y="915"/>
                  <a:pt x="84" y="920"/>
                  <a:pt x="95" y="925"/>
                </a:cubicBezTo>
                <a:cubicBezTo>
                  <a:pt x="100" y="927"/>
                  <a:pt x="105" y="930"/>
                  <a:pt x="110" y="930"/>
                </a:cubicBezTo>
                <a:cubicBezTo>
                  <a:pt x="114" y="930"/>
                  <a:pt x="118" y="926"/>
                  <a:pt x="118" y="923"/>
                </a:cubicBezTo>
                <a:cubicBezTo>
                  <a:pt x="118" y="919"/>
                  <a:pt x="114" y="916"/>
                  <a:pt x="111" y="915"/>
                </a:cubicBezTo>
                <a:cubicBezTo>
                  <a:pt x="96" y="908"/>
                  <a:pt x="82" y="897"/>
                  <a:pt x="70" y="883"/>
                </a:cubicBezTo>
                <a:cubicBezTo>
                  <a:pt x="40" y="847"/>
                  <a:pt x="51" y="796"/>
                  <a:pt x="80" y="764"/>
                </a:cubicBezTo>
                <a:cubicBezTo>
                  <a:pt x="96" y="747"/>
                  <a:pt x="113" y="736"/>
                  <a:pt x="131" y="730"/>
                </a:cubicBezTo>
                <a:cubicBezTo>
                  <a:pt x="179" y="983"/>
                  <a:pt x="179" y="983"/>
                  <a:pt x="179" y="983"/>
                </a:cubicBezTo>
                <a:cubicBezTo>
                  <a:pt x="170" y="986"/>
                  <a:pt x="164" y="987"/>
                  <a:pt x="155" y="988"/>
                </a:cubicBezTo>
                <a:cubicBezTo>
                  <a:pt x="140" y="991"/>
                  <a:pt x="124" y="992"/>
                  <a:pt x="108" y="991"/>
                </a:cubicBezTo>
                <a:cubicBezTo>
                  <a:pt x="87" y="990"/>
                  <a:pt x="67" y="985"/>
                  <a:pt x="47" y="978"/>
                </a:cubicBezTo>
                <a:cubicBezTo>
                  <a:pt x="33" y="973"/>
                  <a:pt x="21" y="967"/>
                  <a:pt x="8" y="959"/>
                </a:cubicBezTo>
                <a:cubicBezTo>
                  <a:pt x="8" y="989"/>
                  <a:pt x="8" y="989"/>
                  <a:pt x="8" y="989"/>
                </a:cubicBezTo>
                <a:cubicBezTo>
                  <a:pt x="24" y="998"/>
                  <a:pt x="41" y="1004"/>
                  <a:pt x="58" y="1009"/>
                </a:cubicBezTo>
                <a:cubicBezTo>
                  <a:pt x="126" y="1026"/>
                  <a:pt x="184" y="1006"/>
                  <a:pt x="184" y="1006"/>
                </a:cubicBezTo>
                <a:cubicBezTo>
                  <a:pt x="184" y="1006"/>
                  <a:pt x="195" y="1047"/>
                  <a:pt x="195" y="1049"/>
                </a:cubicBezTo>
                <a:cubicBezTo>
                  <a:pt x="209" y="1114"/>
                  <a:pt x="236" y="1204"/>
                  <a:pt x="188" y="1260"/>
                </a:cubicBezTo>
                <a:cubicBezTo>
                  <a:pt x="157" y="1295"/>
                  <a:pt x="93" y="1307"/>
                  <a:pt x="53" y="1281"/>
                </a:cubicBezTo>
                <a:cubicBezTo>
                  <a:pt x="46" y="1277"/>
                  <a:pt x="42" y="1271"/>
                  <a:pt x="40" y="1264"/>
                </a:cubicBezTo>
                <a:cubicBezTo>
                  <a:pt x="42" y="1264"/>
                  <a:pt x="43" y="1265"/>
                  <a:pt x="45" y="1265"/>
                </a:cubicBezTo>
                <a:cubicBezTo>
                  <a:pt x="50" y="1265"/>
                  <a:pt x="54" y="1264"/>
                  <a:pt x="58" y="1263"/>
                </a:cubicBezTo>
                <a:cubicBezTo>
                  <a:pt x="59" y="1263"/>
                  <a:pt x="61" y="1263"/>
                  <a:pt x="62" y="1263"/>
                </a:cubicBezTo>
                <a:cubicBezTo>
                  <a:pt x="80" y="1258"/>
                  <a:pt x="94" y="1248"/>
                  <a:pt x="105" y="1234"/>
                </a:cubicBezTo>
                <a:cubicBezTo>
                  <a:pt x="112" y="1226"/>
                  <a:pt x="116" y="1215"/>
                  <a:pt x="118" y="1202"/>
                </a:cubicBezTo>
                <a:cubicBezTo>
                  <a:pt x="118" y="1199"/>
                  <a:pt x="119" y="1195"/>
                  <a:pt x="119" y="1192"/>
                </a:cubicBezTo>
                <a:cubicBezTo>
                  <a:pt x="119" y="1170"/>
                  <a:pt x="109" y="1151"/>
                  <a:pt x="94" y="1137"/>
                </a:cubicBezTo>
                <a:cubicBezTo>
                  <a:pt x="90" y="1133"/>
                  <a:pt x="84" y="1129"/>
                  <a:pt x="79" y="1126"/>
                </a:cubicBezTo>
                <a:cubicBezTo>
                  <a:pt x="69" y="1121"/>
                  <a:pt x="58" y="1118"/>
                  <a:pt x="46" y="1118"/>
                </a:cubicBezTo>
                <a:cubicBezTo>
                  <a:pt x="32" y="1118"/>
                  <a:pt x="19" y="1122"/>
                  <a:pt x="8" y="1129"/>
                </a:cubicBezTo>
                <a:cubicBezTo>
                  <a:pt x="8" y="1287"/>
                  <a:pt x="8" y="1287"/>
                  <a:pt x="8" y="1287"/>
                </a:cubicBezTo>
                <a:cubicBezTo>
                  <a:pt x="10" y="1288"/>
                  <a:pt x="11" y="1290"/>
                  <a:pt x="13" y="1291"/>
                </a:cubicBezTo>
                <a:cubicBezTo>
                  <a:pt x="28" y="1302"/>
                  <a:pt x="46" y="1309"/>
                  <a:pt x="64" y="1314"/>
                </a:cubicBezTo>
                <a:cubicBezTo>
                  <a:pt x="111" y="1327"/>
                  <a:pt x="171" y="1314"/>
                  <a:pt x="206" y="1278"/>
                </a:cubicBezTo>
                <a:cubicBezTo>
                  <a:pt x="253" y="1228"/>
                  <a:pt x="243" y="1158"/>
                  <a:pt x="227" y="1086"/>
                </a:cubicBezTo>
                <a:cubicBezTo>
                  <a:pt x="224" y="1070"/>
                  <a:pt x="208" y="999"/>
                  <a:pt x="209" y="996"/>
                </a:cubicBezTo>
                <a:cubicBezTo>
                  <a:pt x="243" y="981"/>
                  <a:pt x="271" y="960"/>
                  <a:pt x="293" y="932"/>
                </a:cubicBezTo>
                <a:cubicBezTo>
                  <a:pt x="358" y="846"/>
                  <a:pt x="329" y="753"/>
                  <a:pt x="300" y="711"/>
                </a:cubicBezTo>
                <a:close/>
                <a:moveTo>
                  <a:pt x="91" y="390"/>
                </a:moveTo>
                <a:cubicBezTo>
                  <a:pt x="89" y="385"/>
                  <a:pt x="80" y="354"/>
                  <a:pt x="79" y="332"/>
                </a:cubicBezTo>
                <a:cubicBezTo>
                  <a:pt x="76" y="299"/>
                  <a:pt x="78" y="267"/>
                  <a:pt x="85" y="235"/>
                </a:cubicBezTo>
                <a:cubicBezTo>
                  <a:pt x="88" y="224"/>
                  <a:pt x="91" y="213"/>
                  <a:pt x="95" y="202"/>
                </a:cubicBezTo>
                <a:cubicBezTo>
                  <a:pt x="101" y="185"/>
                  <a:pt x="109" y="168"/>
                  <a:pt x="118" y="153"/>
                </a:cubicBezTo>
                <a:cubicBezTo>
                  <a:pt x="130" y="132"/>
                  <a:pt x="146" y="121"/>
                  <a:pt x="166" y="118"/>
                </a:cubicBezTo>
                <a:cubicBezTo>
                  <a:pt x="180" y="118"/>
                  <a:pt x="191" y="123"/>
                  <a:pt x="198" y="133"/>
                </a:cubicBezTo>
                <a:cubicBezTo>
                  <a:pt x="214" y="156"/>
                  <a:pt x="210" y="188"/>
                  <a:pt x="204" y="214"/>
                </a:cubicBezTo>
                <a:cubicBezTo>
                  <a:pt x="195" y="255"/>
                  <a:pt x="176" y="294"/>
                  <a:pt x="149" y="326"/>
                </a:cubicBezTo>
                <a:cubicBezTo>
                  <a:pt x="113" y="371"/>
                  <a:pt x="92" y="388"/>
                  <a:pt x="91" y="390"/>
                </a:cubicBezTo>
                <a:close/>
                <a:moveTo>
                  <a:pt x="276" y="881"/>
                </a:moveTo>
                <a:cubicBezTo>
                  <a:pt x="272" y="896"/>
                  <a:pt x="266" y="911"/>
                  <a:pt x="258" y="924"/>
                </a:cubicBezTo>
                <a:cubicBezTo>
                  <a:pt x="240" y="952"/>
                  <a:pt x="204" y="975"/>
                  <a:pt x="204" y="975"/>
                </a:cubicBezTo>
                <a:cubicBezTo>
                  <a:pt x="155" y="726"/>
                  <a:pt x="155" y="726"/>
                  <a:pt x="155" y="726"/>
                </a:cubicBezTo>
                <a:cubicBezTo>
                  <a:pt x="184" y="726"/>
                  <a:pt x="210" y="735"/>
                  <a:pt x="232" y="752"/>
                </a:cubicBezTo>
                <a:cubicBezTo>
                  <a:pt x="270" y="781"/>
                  <a:pt x="288" y="835"/>
                  <a:pt x="276" y="881"/>
                </a:cubicBezTo>
                <a:close/>
              </a:path>
            </a:pathLst>
          </a:custGeom>
          <a:gradFill>
            <a:gsLst>
              <a:gs pos="20000">
                <a:schemeClr val="accent1">
                  <a:lumMod val="20000"/>
                </a:schemeClr>
              </a:gs>
              <a:gs pos="100000">
                <a:schemeClr val="accent1">
                  <a:lumMod val="75000"/>
                </a:schemeClr>
              </a:gs>
            </a:gsLst>
            <a:lin ang="0" scaled="1"/>
          </a:gra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  <p:custDataLst>
              <p:tags r:id="rId15"/>
            </p:custDataLst>
          </p:nvPr>
        </p:nvSpPr>
        <p:spPr>
          <a:xfrm>
            <a:off x="1028700" y="1428750"/>
            <a:ext cx="7086600" cy="33147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  <p:custDataLst>
              <p:tags r:id="rId16"/>
            </p:custDataLst>
          </p:nvPr>
        </p:nvSpPr>
        <p:spPr>
          <a:xfrm>
            <a:off x="6252518" y="4887099"/>
            <a:ext cx="1028700" cy="15400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0C252A-978C-4C09-9C39-A8FEFD0CA5EC}" type="datetimeFigureOut">
              <a:rPr lang="en-US" smtClean="0"/>
              <a:pPr/>
              <a:t>4/12/2013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  <p:custDataLst>
              <p:tags r:id="rId17"/>
            </p:custDataLst>
          </p:nvPr>
        </p:nvSpPr>
        <p:spPr>
          <a:xfrm>
            <a:off x="1028701" y="4887099"/>
            <a:ext cx="5075537" cy="15400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  <p:custDataLst>
              <p:tags r:id="rId18"/>
            </p:custDataLst>
          </p:nvPr>
        </p:nvSpPr>
        <p:spPr>
          <a:xfrm>
            <a:off x="7429500" y="4887099"/>
            <a:ext cx="685800" cy="15400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3DEE96-44FB-4E50-9B76-5D6887AEE90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  <p:custDataLst>
              <p:tags r:id="rId19"/>
            </p:custDataLst>
          </p:nvPr>
        </p:nvSpPr>
        <p:spPr>
          <a:xfrm>
            <a:off x="1028700" y="148590"/>
            <a:ext cx="7086600" cy="82296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05989805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med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>
        <p:tmplLst>
          <p:tmpl lvl="1">
            <p:tnLst>
              <p:par>
                <p:cTn presetID="54" presetClass="entr" presetSubtype="0" accel="10000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3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*0.05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3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-.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54" presetClass="entr" presetSubtype="0" accel="10000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3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*0.05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3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-.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54" presetClass="entr" presetSubtype="0" accel="10000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3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*0.05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3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-.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54" presetClass="entr" presetSubtype="0" accel="10000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3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*0.05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3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-.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54" presetClass="entr" presetSubtype="0" accel="10000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1000" fill="hold"/>
                        <p:tgtEl>
                          <p:spTgt spid="3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*0.05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3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-.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  <p:animEffect transition="in" filter="fade">
                      <p:cBhvr>
                        <p:cTn dur="10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2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502920" indent="-228600" algn="l" defTabSz="914400" rtl="0" eaLnBrk="1" latinLnBrk="0" hangingPunct="1">
        <a:lnSpc>
          <a:spcPct val="90000"/>
        </a:lnSpc>
        <a:spcBef>
          <a:spcPts val="8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155448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4884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2316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 xmlns="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tags" Target="../tags/tag65.xml"/><Relationship Id="rId2" Type="http://schemas.openxmlformats.org/officeDocument/2006/relationships/tags" Target="../tags/tag64.xml"/><Relationship Id="rId1" Type="http://schemas.openxmlformats.org/officeDocument/2006/relationships/tags" Target="../tags/tag63.xml"/><Relationship Id="rId4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tags" Target="../tags/tag92.xml"/><Relationship Id="rId2" Type="http://schemas.openxmlformats.org/officeDocument/2006/relationships/tags" Target="../tags/tag91.xml"/><Relationship Id="rId1" Type="http://schemas.openxmlformats.org/officeDocument/2006/relationships/tags" Target="../tags/tag90.xml"/><Relationship Id="rId5" Type="http://schemas.openxmlformats.org/officeDocument/2006/relationships/notesSlide" Target="../notesSlides/notesSlide3.xml"/><Relationship Id="rId4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tags" Target="../tags/tag95.xml"/><Relationship Id="rId2" Type="http://schemas.openxmlformats.org/officeDocument/2006/relationships/tags" Target="../tags/tag94.xml"/><Relationship Id="rId1" Type="http://schemas.openxmlformats.org/officeDocument/2006/relationships/tags" Target="../tags/tag93.xml"/><Relationship Id="rId4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tags" Target="../tags/tag68.xml"/><Relationship Id="rId2" Type="http://schemas.openxmlformats.org/officeDocument/2006/relationships/tags" Target="../tags/tag67.xml"/><Relationship Id="rId1" Type="http://schemas.openxmlformats.org/officeDocument/2006/relationships/tags" Target="../tags/tag66.xml"/><Relationship Id="rId4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tags" Target="../tags/tag71.xml"/><Relationship Id="rId2" Type="http://schemas.openxmlformats.org/officeDocument/2006/relationships/tags" Target="../tags/tag70.xml"/><Relationship Id="rId1" Type="http://schemas.openxmlformats.org/officeDocument/2006/relationships/tags" Target="../tags/tag69.xml"/><Relationship Id="rId5" Type="http://schemas.openxmlformats.org/officeDocument/2006/relationships/notesSlide" Target="../notesSlides/notesSlide1.xml"/><Relationship Id="rId4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tags" Target="../tags/tag74.xml"/><Relationship Id="rId2" Type="http://schemas.openxmlformats.org/officeDocument/2006/relationships/tags" Target="../tags/tag73.xml"/><Relationship Id="rId1" Type="http://schemas.openxmlformats.org/officeDocument/2006/relationships/tags" Target="../tags/tag72.xml"/><Relationship Id="rId4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tags" Target="../tags/tag77.xml"/><Relationship Id="rId2" Type="http://schemas.openxmlformats.org/officeDocument/2006/relationships/tags" Target="../tags/tag76.xml"/><Relationship Id="rId1" Type="http://schemas.openxmlformats.org/officeDocument/2006/relationships/tags" Target="../tags/tag75.xml"/><Relationship Id="rId4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tags" Target="../tags/tag80.xml"/><Relationship Id="rId2" Type="http://schemas.openxmlformats.org/officeDocument/2006/relationships/tags" Target="../tags/tag79.xml"/><Relationship Id="rId1" Type="http://schemas.openxmlformats.org/officeDocument/2006/relationships/tags" Target="../tags/tag78.xml"/><Relationship Id="rId5" Type="http://schemas.openxmlformats.org/officeDocument/2006/relationships/notesSlide" Target="../notesSlides/notesSlide2.xml"/><Relationship Id="rId4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tags" Target="../tags/tag83.xml"/><Relationship Id="rId2" Type="http://schemas.openxmlformats.org/officeDocument/2006/relationships/tags" Target="../tags/tag82.xml"/><Relationship Id="rId1" Type="http://schemas.openxmlformats.org/officeDocument/2006/relationships/tags" Target="../tags/tag81.xml"/><Relationship Id="rId4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tags" Target="../tags/tag86.xml"/><Relationship Id="rId2" Type="http://schemas.openxmlformats.org/officeDocument/2006/relationships/tags" Target="../tags/tag85.xml"/><Relationship Id="rId1" Type="http://schemas.openxmlformats.org/officeDocument/2006/relationships/tags" Target="../tags/tag84.xml"/><Relationship Id="rId4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tags" Target="../tags/tag89.xml"/><Relationship Id="rId2" Type="http://schemas.openxmlformats.org/officeDocument/2006/relationships/tags" Target="../tags/tag88.xml"/><Relationship Id="rId1" Type="http://schemas.openxmlformats.org/officeDocument/2006/relationships/tags" Target="../tags/tag87.xml"/><Relationship Id="rId4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  <p:custDataLst>
              <p:tags r:id="rId2"/>
            </p:custDataLst>
          </p:nvPr>
        </p:nvSpPr>
        <p:spPr/>
        <p:txBody>
          <a:bodyPr>
            <a:normAutofit/>
          </a:bodyPr>
          <a:lstStyle/>
          <a:p>
            <a:pPr rtl="0"/>
            <a:r>
              <a:rPr lang="en-US" sz="4400" b="0" i="0" u="none" strike="noStrike" kern="1200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Effective Worship Planning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  <p:custDataLst>
              <p:tags r:id="rId3"/>
            </p:custDataLst>
          </p:nvPr>
        </p:nvSpPr>
        <p:spPr/>
        <p:txBody>
          <a:bodyPr>
            <a:normAutofit fontScale="92500" lnSpcReduction="10000"/>
          </a:bodyPr>
          <a:lstStyle/>
          <a:p>
            <a:pPr lvl="0" rtl="0"/>
            <a:r>
              <a:rPr lang="en-US" sz="4400" b="0" i="0" u="none" strike="noStrike" kern="1200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Jeff Eckman</a:t>
            </a:r>
            <a:endParaRPr lang="en-US" dirty="0"/>
          </a:p>
        </p:txBody>
      </p:sp>
    </p:spTree>
    <p:custDataLst>
      <p:tags r:id="rId1"/>
    </p:custDataLst>
  </p:cSld>
  <p:clrMapOvr>
    <a:masterClrMapping/>
  </p:clrMapOvr>
  <p:transition spd="med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sz="4400" b="0" i="0" kern="1200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Effective Worship Planning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/>
        <p:txBody>
          <a:bodyPr>
            <a:normAutofit fontScale="77500" lnSpcReduction="20000"/>
          </a:bodyPr>
          <a:lstStyle/>
          <a:p>
            <a:pPr lvl="0"/>
            <a:r>
              <a:rPr lang="en-US" b="0" i="0" u="none" strike="noStrike" dirty="0" smtClean="0"/>
              <a:t>Step 4 - Music isn’t everything, its the only thing! (Not Really:)</a:t>
            </a:r>
          </a:p>
          <a:p>
            <a:pPr lvl="1"/>
            <a:r>
              <a:rPr lang="en-US" b="0" i="0" u="none" strike="noStrike" dirty="0" smtClean="0"/>
              <a:t>Music speaks to the heart.</a:t>
            </a:r>
          </a:p>
          <a:p>
            <a:pPr lvl="1"/>
            <a:r>
              <a:rPr lang="en-US" b="0" i="0" u="none" strike="noStrike" dirty="0" smtClean="0"/>
              <a:t>Singing makes you feel better.</a:t>
            </a:r>
          </a:p>
          <a:p>
            <a:pPr lvl="1"/>
            <a:r>
              <a:rPr lang="en-US" b="0" i="0" u="none" strike="noStrike" dirty="0" smtClean="0"/>
              <a:t>Singing Together is an incredible picture of the Kingdom of God</a:t>
            </a:r>
          </a:p>
          <a:p>
            <a:pPr lvl="1"/>
            <a:r>
              <a:rPr lang="en-US" b="0" i="0" u="none" strike="noStrike" dirty="0" smtClean="0"/>
              <a:t>What </a:t>
            </a:r>
            <a:r>
              <a:rPr lang="en-US" b="0" i="0" u="none" strike="noStrike" dirty="0" smtClean="0"/>
              <a:t>Music</a:t>
            </a:r>
            <a:r>
              <a:rPr lang="en-US" b="0" i="0" u="none" strike="noStrike" dirty="0" smtClean="0"/>
              <a:t>?</a:t>
            </a:r>
          </a:p>
          <a:p>
            <a:pPr lvl="1"/>
            <a:r>
              <a:rPr lang="en-US" b="0" i="0" u="none" strike="noStrike" dirty="0" smtClean="0"/>
              <a:t>Make it flow...Drive the Train...Know your destination!</a:t>
            </a:r>
          </a:p>
        </p:txBody>
      </p:sp>
    </p:spTree>
    <p:custDataLst>
      <p:tags r:id="rId1"/>
    </p:custDataLst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  <p:custDataLst>
              <p:tags r:id="rId2"/>
            </p:custDataLst>
          </p:nvPr>
        </p:nvSpPr>
        <p:spPr/>
        <p:txBody>
          <a:bodyPr/>
          <a:lstStyle/>
          <a:p>
            <a:pPr lvl="0"/>
            <a:r>
              <a:rPr lang="en-US" dirty="0" smtClean="0"/>
              <a:t>Questions?!?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  <p:custDataLst>
              <p:tags r:id="rId3"/>
            </p:custDataLst>
          </p:nvPr>
        </p:nvSpPr>
        <p:spPr/>
        <p:txBody>
          <a:bodyPr/>
          <a:lstStyle/>
          <a:p>
            <a:endParaRPr lang="en-US"/>
          </a:p>
        </p:txBody>
      </p:sp>
    </p:spTree>
    <p:custDataLst>
      <p:tags r:id="rId1"/>
    </p:custDataLst>
  </p:cSld>
  <p:clrMapOvr>
    <a:masterClrMapping/>
  </p:clrMapOvr>
  <p:transition spd="med">
    <p:wedg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dirty="0" smtClean="0"/>
              <a:t>Help</a:t>
            </a:r>
            <a:r>
              <a:rPr lang="en-US" baseline="0" dirty="0" smtClean="0"/>
              <a:t> Me, Help You!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/>
        <p:txBody>
          <a:bodyPr/>
          <a:lstStyle/>
          <a:p>
            <a:r>
              <a:rPr lang="en-US" dirty="0" smtClean="0"/>
              <a:t>What is your name</a:t>
            </a:r>
          </a:p>
          <a:p>
            <a:r>
              <a:rPr lang="en-US" dirty="0" smtClean="0"/>
              <a:t>What City/Congregation are you from</a:t>
            </a:r>
          </a:p>
          <a:p>
            <a:r>
              <a:rPr lang="en-US" dirty="0" smtClean="0"/>
              <a:t>What is your Role in the Cong.</a:t>
            </a:r>
          </a:p>
          <a:p>
            <a:r>
              <a:rPr lang="en-US" dirty="0" smtClean="0"/>
              <a:t>What are you hoping to </a:t>
            </a:r>
            <a:r>
              <a:rPr lang="en-US" smtClean="0"/>
              <a:t>learn today.</a:t>
            </a:r>
            <a:endParaRPr lang="en-US"/>
          </a:p>
        </p:txBody>
      </p:sp>
    </p:spTree>
    <p:custDataLst>
      <p:tags r:id="rId1"/>
    </p:custDataLst>
  </p:cSld>
  <p:clrMapOvr>
    <a:masterClrMapping/>
  </p:clrMapOvr>
  <p:transition spd="med">
    <p:wedg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>
            <a:normAutofit/>
          </a:bodyPr>
          <a:lstStyle/>
          <a:p>
            <a:pPr rtl="0" fontAlgn="base"/>
            <a:r>
              <a:rPr lang="en-US" sz="4400" b="0" i="0" u="none" strike="noStrike" kern="1200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Introduction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/>
        <p:txBody>
          <a:bodyPr>
            <a:normAutofit fontScale="70000" lnSpcReduction="20000"/>
          </a:bodyPr>
          <a:lstStyle/>
          <a:p>
            <a:pPr lvl="0"/>
            <a:r>
              <a:rPr lang="en-US" b="0" i="0" u="none" strike="noStrike" dirty="0" smtClean="0"/>
              <a:t>I am a Follower of Christ, Husband, Father, Pastor, and Worship Leader...In that order!</a:t>
            </a:r>
          </a:p>
          <a:p>
            <a:pPr lvl="0"/>
            <a:r>
              <a:rPr lang="en-US" b="0" i="0" u="none" strike="noStrike" dirty="0" smtClean="0"/>
              <a:t>I have Served two Churches on a full time Basis</a:t>
            </a:r>
          </a:p>
          <a:p>
            <a:pPr lvl="1"/>
            <a:r>
              <a:rPr lang="en-US" b="0" i="0" u="none" strike="noStrike" dirty="0" smtClean="0"/>
              <a:t>Cornerstone Church of God in Defiance, OH - 5 years</a:t>
            </a:r>
          </a:p>
          <a:p>
            <a:pPr lvl="1"/>
            <a:r>
              <a:rPr lang="en-US" b="0" i="0" u="none" strike="noStrike" dirty="0" smtClean="0"/>
              <a:t>Floyd Church of God in Midland, MI - 12 years</a:t>
            </a:r>
          </a:p>
          <a:p>
            <a:pPr lvl="1"/>
            <a:r>
              <a:rPr lang="en-US" b="0" i="0" u="none" strike="noStrike" dirty="0" smtClean="0"/>
              <a:t>Soon to be the Lead Pastor at the North Avenue Church of God in Battle Creek, MI</a:t>
            </a:r>
          </a:p>
          <a:p>
            <a:pPr lvl="0"/>
            <a:r>
              <a:rPr lang="en-US" b="0" i="0" u="none" strike="noStrike" dirty="0" smtClean="0"/>
              <a:t>How I became a worship leader</a:t>
            </a:r>
          </a:p>
        </p:txBody>
      </p:sp>
    </p:spTree>
    <p:custDataLst>
      <p:tags r:id="rId1"/>
    </p:custDataLst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pPr lvl="0"/>
            <a:r>
              <a:rPr lang="en-US" sz="4400" b="0" i="0" u="none" strike="noStrike" kern="1200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Disclaimers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/>
        <p:txBody>
          <a:bodyPr>
            <a:normAutofit fontScale="92500"/>
          </a:bodyPr>
          <a:lstStyle/>
          <a:p>
            <a:pPr lvl="0"/>
            <a:r>
              <a:rPr lang="en-US" b="0" i="0" u="none" strike="noStrike" dirty="0" smtClean="0"/>
              <a:t>We are discussing Corporate Worship</a:t>
            </a:r>
          </a:p>
          <a:p>
            <a:pPr lvl="0"/>
            <a:r>
              <a:rPr lang="en-US" b="0" i="0" u="none" strike="noStrike" dirty="0" smtClean="0"/>
              <a:t>I am a believer in participatory worship</a:t>
            </a:r>
          </a:p>
          <a:p>
            <a:pPr lvl="0"/>
            <a:r>
              <a:rPr lang="en-US" b="0" i="0" u="none" strike="noStrike" dirty="0" smtClean="0"/>
              <a:t>I am not an expert in Music, but rather a worship Practitioner</a:t>
            </a:r>
          </a:p>
          <a:p>
            <a:pPr lvl="0"/>
            <a:r>
              <a:rPr lang="en-US" b="0" i="0" u="none" strike="noStrike" dirty="0" smtClean="0"/>
              <a:t>You will not agree with all of what I say, Nor should you</a:t>
            </a:r>
          </a:p>
        </p:txBody>
      </p:sp>
    </p:spTree>
    <p:custDataLst>
      <p:tags r:id="rId1"/>
    </p:custDataLst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pPr lvl="0"/>
            <a:r>
              <a:rPr lang="en-US" sz="4400" b="0" i="0" u="none" strike="noStrike" kern="1200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What is Corporate Worship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/>
        <p:txBody>
          <a:bodyPr>
            <a:normAutofit/>
          </a:bodyPr>
          <a:lstStyle/>
          <a:p>
            <a:pPr lvl="0"/>
            <a:r>
              <a:rPr lang="en-US" b="0" i="0" u="none" strike="noStrike" dirty="0" smtClean="0"/>
              <a:t>An encounter with the living God that Changes US!</a:t>
            </a:r>
          </a:p>
          <a:p>
            <a:pPr lvl="0"/>
            <a:r>
              <a:rPr lang="en-US" b="0" i="0" u="none" strike="noStrike" dirty="0" smtClean="0"/>
              <a:t>Worship is all about God, and a little about us.</a:t>
            </a:r>
          </a:p>
        </p:txBody>
      </p:sp>
    </p:spTree>
    <p:custDataLst>
      <p:tags r:id="rId1"/>
    </p:custDataLst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>
            <a:normAutofit fontScale="90000"/>
          </a:bodyPr>
          <a:lstStyle/>
          <a:p>
            <a:pPr lvl="0"/>
            <a:r>
              <a:rPr lang="en-US" sz="4400" b="0" i="0" u="none" strike="noStrike" kern="1200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My Core Values for Corporate Worship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/>
        <p:txBody>
          <a:bodyPr>
            <a:normAutofit fontScale="77500" lnSpcReduction="20000"/>
          </a:bodyPr>
          <a:lstStyle/>
          <a:p>
            <a:pPr lvl="0"/>
            <a:r>
              <a:rPr lang="en-US" b="0" i="0" u="none" strike="noStrike" dirty="0" smtClean="0"/>
              <a:t>Worship Leaders Are really Lead Worshippers</a:t>
            </a:r>
          </a:p>
          <a:p>
            <a:pPr lvl="0"/>
            <a:r>
              <a:rPr lang="en-US" b="0" i="0" u="none" strike="noStrike" dirty="0" smtClean="0"/>
              <a:t>Worship Leaders must be Real</a:t>
            </a:r>
          </a:p>
          <a:p>
            <a:pPr lvl="0"/>
            <a:r>
              <a:rPr lang="en-US" b="0" i="0" u="none" strike="noStrike" dirty="0" smtClean="0"/>
              <a:t>Lead, Don’t Perform</a:t>
            </a:r>
          </a:p>
          <a:p>
            <a:pPr lvl="0"/>
            <a:r>
              <a:rPr lang="en-US" b="0" i="0" u="none" strike="noStrike" dirty="0" smtClean="0"/>
              <a:t>Do Good music No matter when or by whom, it was written.</a:t>
            </a:r>
          </a:p>
          <a:p>
            <a:pPr lvl="0"/>
            <a:r>
              <a:rPr lang="en-US" b="0" i="0" u="none" strike="noStrike" dirty="0" smtClean="0"/>
              <a:t>Worship should always be User Friendly</a:t>
            </a:r>
          </a:p>
          <a:p>
            <a:pPr lvl="0"/>
            <a:r>
              <a:rPr lang="en-US" b="0" i="0" u="none" strike="noStrike" dirty="0" smtClean="0"/>
              <a:t>Worship should be Uplifting or Celebrative</a:t>
            </a:r>
          </a:p>
        </p:txBody>
      </p:sp>
    </p:spTree>
    <p:custDataLst>
      <p:tags r:id="rId1"/>
    </p:custDataLst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pPr lvl="0"/>
            <a:r>
              <a:rPr lang="en-US" sz="4400" b="0" i="0" u="none" strike="noStrike" kern="1200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Effective Worship Planning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/>
        <p:txBody>
          <a:bodyPr>
            <a:normAutofit fontScale="92500"/>
          </a:bodyPr>
          <a:lstStyle/>
          <a:p>
            <a:pPr lvl="0"/>
            <a:r>
              <a:rPr lang="en-US" b="0" i="0" u="none" strike="noStrike" dirty="0" smtClean="0"/>
              <a:t>Step 1 - You have to begin Somewhere</a:t>
            </a:r>
          </a:p>
          <a:p>
            <a:pPr lvl="1"/>
            <a:r>
              <a:rPr lang="en-US" b="0" i="0" u="none" strike="noStrike" dirty="0" smtClean="0"/>
              <a:t>Theme</a:t>
            </a:r>
          </a:p>
          <a:p>
            <a:pPr lvl="1"/>
            <a:r>
              <a:rPr lang="en-US" b="0" i="0" u="none" strike="noStrike" dirty="0" smtClean="0"/>
              <a:t>Scripture</a:t>
            </a:r>
          </a:p>
          <a:p>
            <a:pPr lvl="1"/>
            <a:r>
              <a:rPr lang="en-US" b="0" i="0" u="none" strike="noStrike" dirty="0" smtClean="0"/>
              <a:t>Song</a:t>
            </a:r>
          </a:p>
          <a:p>
            <a:pPr lvl="1"/>
            <a:r>
              <a:rPr lang="en-US" b="0" i="0" u="none" strike="noStrike" dirty="0" smtClean="0"/>
              <a:t>Communicate with your Senior Pastor</a:t>
            </a:r>
          </a:p>
        </p:txBody>
      </p:sp>
    </p:spTree>
    <p:custDataLst>
      <p:tags r:id="rId1"/>
    </p:custDataLst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sz="4400" b="0" i="0" kern="1200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Effective Worship Planning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/>
        <p:txBody>
          <a:bodyPr>
            <a:normAutofit fontScale="92500" lnSpcReduction="10000"/>
          </a:bodyPr>
          <a:lstStyle/>
          <a:p>
            <a:pPr lvl="0"/>
            <a:r>
              <a:rPr lang="en-US" b="0" i="0" u="none" strike="noStrike" dirty="0" smtClean="0"/>
              <a:t>Step 2 - You need to understand the parts to make the service Whole</a:t>
            </a:r>
          </a:p>
          <a:p>
            <a:pPr lvl="1"/>
            <a:r>
              <a:rPr lang="en-US" b="0" i="0" u="none" strike="noStrike" dirty="0" smtClean="0"/>
              <a:t>What are the normal parts of a Worship Service?</a:t>
            </a:r>
          </a:p>
          <a:p>
            <a:pPr lvl="1"/>
            <a:r>
              <a:rPr lang="en-US" b="0" i="0" u="none" strike="noStrike" dirty="0" smtClean="0"/>
              <a:t>What is the function of each part.</a:t>
            </a:r>
          </a:p>
          <a:p>
            <a:pPr lvl="1"/>
            <a:r>
              <a:rPr lang="en-US" b="0" i="0" u="none" strike="noStrike" dirty="0" smtClean="0"/>
              <a:t>Does each part flow into the next part.</a:t>
            </a:r>
            <a:endParaRPr lang="en-US" dirty="0"/>
          </a:p>
        </p:txBody>
      </p:sp>
    </p:spTree>
    <p:custDataLst>
      <p:tags r:id="rId1"/>
    </p:custDataLst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sz="4400" b="0" i="0" kern="1200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Effective Worship Planning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/>
        <p:txBody>
          <a:bodyPr>
            <a:normAutofit fontScale="77500" lnSpcReduction="20000"/>
          </a:bodyPr>
          <a:lstStyle/>
          <a:p>
            <a:pPr lvl="0"/>
            <a:r>
              <a:rPr lang="en-US" b="0" i="0" u="none" strike="noStrike" dirty="0" smtClean="0"/>
              <a:t>Step 3 - Each Service should be the Same...Only different.</a:t>
            </a:r>
          </a:p>
          <a:p>
            <a:pPr lvl="1"/>
            <a:r>
              <a:rPr lang="en-US" b="0" i="0" u="none" strike="noStrike" dirty="0" smtClean="0"/>
              <a:t>Possible items to use for variety</a:t>
            </a:r>
          </a:p>
          <a:p>
            <a:pPr lvl="2"/>
            <a:r>
              <a:rPr lang="en-US" b="0" i="0" u="none" strike="noStrike" dirty="0" smtClean="0"/>
              <a:t>Music</a:t>
            </a:r>
          </a:p>
          <a:p>
            <a:pPr lvl="2"/>
            <a:r>
              <a:rPr lang="en-US" b="0" i="0" u="none" strike="noStrike" dirty="0" smtClean="0"/>
              <a:t>Video</a:t>
            </a:r>
          </a:p>
          <a:p>
            <a:pPr lvl="2"/>
            <a:r>
              <a:rPr lang="en-US" b="0" i="0" u="none" strike="noStrike" dirty="0" smtClean="0"/>
              <a:t>Drama (not the teenage kind!!!)</a:t>
            </a:r>
          </a:p>
          <a:p>
            <a:pPr lvl="2"/>
            <a:r>
              <a:rPr lang="en-US" b="0" i="0" u="none" strike="noStrike" dirty="0" smtClean="0"/>
              <a:t>Testimonies</a:t>
            </a:r>
          </a:p>
          <a:p>
            <a:pPr lvl="2"/>
            <a:r>
              <a:rPr lang="en-US" b="0" i="0" u="none" strike="noStrike" dirty="0" smtClean="0"/>
              <a:t>Interviews</a:t>
            </a:r>
          </a:p>
          <a:p>
            <a:pPr lvl="2"/>
            <a:r>
              <a:rPr lang="en-US" b="0" i="0" u="none" strike="noStrike" dirty="0" smtClean="0"/>
              <a:t>Other?!?</a:t>
            </a:r>
            <a:endParaRPr lang="en-US" dirty="0"/>
          </a:p>
        </p:txBody>
      </p:sp>
    </p:spTree>
    <p:custDataLst>
      <p:tags r:id="rId1"/>
    </p:custDataLst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e8bwGeR1MDWimp8FN2tK1q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OZ61s4vQuoqCez4GlvLEx4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ZTm6qoyM5vSCPLuYtBxCzv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IyzI0wBkCI1JZdElE7iHiU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KBKibn296UvubNxHn1aLTa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A5Mhj7XpkRcNOXYIlehsB6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eu1ROWKhww1A0FwU3UcGAD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hnYzJFGWtrytQhfsj1F3lG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MeXibqangVwBcESec4AA3z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1wOeEBBa0wiBAKCqtfM6bD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Xf4Bz4OBsKCccquWMyL5UZ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5p18t1Nz9SPnMIWZy5KtIy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iB38CLAlOWoozza31xlp4x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YoxbWxtdk5JXWtxrr207WG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OOQVMIweJuVLCFAqP3RABi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FBCGvA5ioWAizJk1KLG6me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1bRSR0dXfm4w8fi5cW8q5Y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aj6R5Ni6TuVqArPDJ55rGe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d3A5JFyKYV830xMZUqE9sA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AIERfzd2lEhW52h04Cy9vZ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iwrhRJaEMxLDsSqSqZxVAt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L3sJIUm2Bj4Ap8pYHtSGSK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dDO6tCxo68ZN2MvyKQddu4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brzozccyBzpOLnP80fiKWr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zSsisrh43TB1S09jl9P2Iu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aBm28zsDo7NJSHWgKKgxww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cKvOYHT8UTJ5HRWqjIBqvt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d88sn5p4LaXEoCwjALJfdT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ZMZ4kjryV60IxnGwjOIP8z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73sjTZ7QGfgj9lsiK5DceR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DG59D4sUwnLqFWC0psr5pK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sdek303CcVkgpMeKl2oMJS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yIGwGKGbL9rTdRVj0rQTbP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sZCqINtn0yHxbnknyb1KMH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5owQLF6oHD1zFvDxkjW1aa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OwynP11WVQHIChZQY04msN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REcpGt7xW9EVA0ioP4nKIb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RWSlxukWWOI0ETaplxPoTx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3HHZxAbZYH5GMgxkWDc0dQ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czloeqJPVjhkSbExWJLXP0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UY6TS1BbbTkdv7E9mKg9MM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osomFpHsff1cFnhkxHeK7o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ZEFwTMn0HFd8zEvwlctJE5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cjsgR2dyV2E0tJG9vU5fyl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oYFau0lUgv39aOt3TKUI7q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YwODO0m2goKUsm4CVlM8Kb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tyaMQcGzEowQkVsddccSMg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gygj5TZJspAM3fs1a9mGKl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nC289H7zWSodiCwx7NzUW7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fySdKc22w5wUbDhWJhCSsI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nPXQvD2y6PofmufWWVxUlj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GnqSga3hh3Fxa2gUGpZXYG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wVhMHMlHlxm49zpDmSuPyl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AOjcG2e7VokZRvAtthWzH7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a5TGu327s98alstu6jseCY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6vA7emh1bJhLBELyjs16ic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J9IU2TpdSYDsDeiZxb4OVb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RG980YaD7tvclKXz09Heha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xTOec6Lh9N2yi2LTTr3fR9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VgX0BoKMDlpkqFRSVUFfqw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Ac3EV5vaFnSkKIYkdoCrHl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NmrSXRzDnIjc9oz33YJEKv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oNQeMt5WPCebFuMFz9F9e3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BiFNn0UHVM3J0UUPd2r1Je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6HOMdmOYC0ClcxyZ6527Gs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XTki0Bp5YXYHMnb5AvGDCU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t2cvUvhgP3zXS9znMYCejk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vqSdt6AMTe9fpGd38DB2Z9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0yyAL9lDH2BiQ00Jns3BO5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7CjVRbG3S43oj3Gin8nymr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2UYSP0Q53HwmpjETkqqfw7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D7Pc3og8YolVvEBSjlNBYT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lJSuHQk9yMT2LIZ4KdpV5U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MuAG5u7CayyVhR3DWrPVJ7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0uO0is65sU9KlkCniL0ldM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Do48ph7yg4xGgz3muPIIwh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nAnJPGolM3aEt6S5cFw46D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RpdPikrsH18T2yUIsLJVTe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MwwI0z83VnTe7dCyCqH685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vghXijn98rmr6uqzr22ZwO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AGRwudzkP9FJOQc7FOdI8M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KfYEsD36n0vGWPRu4VuAyK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v5rp0nIzcmnlTNQrYNa6W6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zopMlvKSTpXNWBxQKVhJLE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e8TmfbKhexeZFAfFhxmv75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kOtzWVoGGwLGKcvTi0qyeZ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I8TfXeayjPYU9gSYfy8Baq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zWWWA4DJmgw8qKt0ev6Gep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bDLBZVG3t3T8bNi4dXPnmy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3KBCIZ3ePpSoKDWrrNbwGR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0KqYNiiNnwUhzWj0D5UAsI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o0Q7vfkCuucaVbwBhlqzT0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ZjRZPxp7ky3DrZfR3EDRuw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FiIbws2gtP31guN376TVFj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oeUvqD9bGcCsEygE1W534d"/>
</p:tagLst>
</file>

<file path=ppt/theme/theme1.xml><?xml version="1.0" encoding="utf-8"?>
<a:theme xmlns:a="http://schemas.openxmlformats.org/drawingml/2006/main" name="Music Score 16x9">
  <a:themeElements>
    <a:clrScheme name="MusicScore">
      <a:dk1>
        <a:sysClr val="windowText" lastClr="000000"/>
      </a:dk1>
      <a:lt1>
        <a:sysClr val="window" lastClr="FFFFFF"/>
      </a:lt1>
      <a:dk2>
        <a:srgbClr val="58595B"/>
      </a:dk2>
      <a:lt2>
        <a:srgbClr val="CCCECF"/>
      </a:lt2>
      <a:accent1>
        <a:srgbClr val="983700"/>
      </a:accent1>
      <a:accent2>
        <a:srgbClr val="CB933C"/>
      </a:accent2>
      <a:accent3>
        <a:srgbClr val="613D15"/>
      </a:accent3>
      <a:accent4>
        <a:srgbClr val="47405D"/>
      </a:accent4>
      <a:accent5>
        <a:srgbClr val="4E5C48"/>
      </a:accent5>
      <a:accent6>
        <a:srgbClr val="948A77"/>
      </a:accent6>
      <a:hlink>
        <a:srgbClr val="CB933C"/>
      </a:hlink>
      <a:folHlink>
        <a:srgbClr val="A6A6A6"/>
      </a:folHlink>
    </a:clrScheme>
    <a:fontScheme name="Garamond-Calibri">
      <a:majorFont>
        <a:latin typeface="Garamond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Music Score_16x9.potx" id="{6ADF3BEB-29B7-4B59-868B-CC2D2045A513}" vid="{1320CC86-6327-42C4-8685-C8BBB762A9AB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TS103896550</Template>
  <TotalTime>99</TotalTime>
  <Words>879</Words>
  <Application>Microsoft Office PowerPoint</Application>
  <PresentationFormat>On-screen Show (16:9)</PresentationFormat>
  <Paragraphs>117</Paragraphs>
  <Slides>11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Music Score 16x9</vt:lpstr>
      <vt:lpstr>Effective Worship Planning</vt:lpstr>
      <vt:lpstr>Help Me, Help You!</vt:lpstr>
      <vt:lpstr>Introduction</vt:lpstr>
      <vt:lpstr>Disclaimers</vt:lpstr>
      <vt:lpstr>What is Corporate Worship</vt:lpstr>
      <vt:lpstr>My Core Values for Corporate Worship</vt:lpstr>
      <vt:lpstr>Effective Worship Planning</vt:lpstr>
      <vt:lpstr>Effective Worship Planning</vt:lpstr>
      <vt:lpstr>Effective Worship Planning</vt:lpstr>
      <vt:lpstr>Effective Worship Planning</vt:lpstr>
      <vt:lpstr>Questions?!? </vt:lpstr>
    </vt:vector>
  </TitlesOfParts>
  <Company>Hewlett-Packard Company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Effective Worship Planning</dc:title>
  <dc:creator>Jeff Eckman</dc:creator>
  <cp:lastModifiedBy>PJ</cp:lastModifiedBy>
  <cp:revision>15</cp:revision>
  <dcterms:created xsi:type="dcterms:W3CDTF">2013-04-09T17:33:10Z</dcterms:created>
  <dcterms:modified xsi:type="dcterms:W3CDTF">2013-04-13T03:43:59Z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Google.Documents.Tracking">
    <vt:lpwstr>true</vt:lpwstr>
  </property>
  <property fmtid="{D5CDD505-2E9C-101B-9397-08002B2CF9AE}" pid="3" name="Google.Documents.DocumentId">
    <vt:lpwstr>13YPhEV2kdaatVo2aV3spg2Fj5LUnHEgdK47RCqYi6VI</vt:lpwstr>
  </property>
  <property fmtid="{D5CDD505-2E9C-101B-9397-08002B2CF9AE}" pid="4" name="Google.Documents.RevisionId">
    <vt:lpwstr>18115490760425996361</vt:lpwstr>
  </property>
  <property fmtid="{D5CDD505-2E9C-101B-9397-08002B2CF9AE}" pid="5" name="Google.Documents.PreviousRevisionId">
    <vt:lpwstr>09252387811908183489</vt:lpwstr>
  </property>
  <property fmtid="{D5CDD505-2E9C-101B-9397-08002B2CF9AE}" pid="6" name="Google.Documents.PluginVersion">
    <vt:lpwstr>2.0.2662.553</vt:lpwstr>
  </property>
  <property fmtid="{D5CDD505-2E9C-101B-9397-08002B2CF9AE}" pid="7" name="Google.Documents.MergeIncapabilityFlags">
    <vt:i4>0</vt:i4>
  </property>
</Properties>
</file>