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tags/tag117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9240838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37" autoAdjust="0"/>
  </p:normalViewPr>
  <p:slideViewPr>
    <p:cSldViewPr>
      <p:cViewPr varScale="1">
        <p:scale>
          <a:sx n="63" d="100"/>
          <a:sy n="63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4337" y="0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CA3D0361-6E3E-4806-A09A-7C8FA66B184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4337" y="6605889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A2C96ECF-15CF-409A-BE85-944C734F9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4871" y="0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DA07BCAE-8645-4703-AF5F-D4175FCE84E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2900" y="522288"/>
            <a:ext cx="3475038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84" y="3303548"/>
            <a:ext cx="7392670" cy="31296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487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4871" y="6605487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5849A05-E9A3-4292-8FFE-5664BE101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9A05-E9A3-4292-8FFE-5664BE101A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PP_SHIGH_TLE_Circuit_Wave2.png"/>
            <p:cNvPicPr>
              <a:picLocks noChangeAspect="1"/>
            </p:cNvPicPr>
            <p:nvPr userDrawn="1"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LE_Circuit_Wave.png"/>
            <p:cNvPicPr>
              <a:picLocks noChangeAspect="1"/>
            </p:cNvPicPr>
            <p:nvPr userDrawn="1"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PPP_SHIGH_TLE_Circuit_Wave.png"/>
            <p:cNvPicPr>
              <a:picLocks noChangeAspect="1"/>
            </p:cNvPicPr>
            <p:nvPr userDrawn="1"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36576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4/12/2013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108307-9100-4CD1-9470-1D570CDFBFB4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2233C-5B01-4E0B-BD6A-218E17048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hyperlink" Target="http://www.nachog.org/" TargetMode="Externa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hyperlink" Target="http://www.hostmonster.com/" TargetMode="Externa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hyperlink" Target="mailto:pjthedad@gmail.com" TargetMode="External"/><Relationship Id="rId5" Type="http://schemas.openxmlformats.org/officeDocument/2006/relationships/hyperlink" Target="mailto:pj@iknowthisguydesign.com" TargetMode="Externa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hyperlink" Target="http://www.pjtheblog.com/" TargetMode="Externa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hyperlink" Target="http://www.twitter.com/pjthedad" TargetMode="External"/><Relationship Id="rId5" Type="http://schemas.openxmlformats.org/officeDocument/2006/relationships/hyperlink" Target="http://www.facebook.com/profile.php?id=1337663928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4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Social Media and the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Jeff Eckman – Senior Pastor Floyd Church of God</a:t>
            </a:r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Suggestions for Success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Understand the difference between a “Personal” Account and an “Organizational” </a:t>
            </a:r>
            <a:r>
              <a:rPr lang="en-US" baseline="0" dirty="0" smtClean="0"/>
              <a:t>Account</a:t>
            </a:r>
          </a:p>
          <a:p>
            <a:pPr lvl="1"/>
            <a:r>
              <a:rPr lang="en-US" dirty="0" smtClean="0"/>
              <a:t>With a personal account you can freely express your thoughts (as long as you can live with the fallout:-)</a:t>
            </a:r>
          </a:p>
          <a:p>
            <a:pPr lvl="1"/>
            <a:r>
              <a:rPr lang="en-US" dirty="0" smtClean="0"/>
              <a:t>With an organizational account you are representing to whole Org.   BE CAREFUL!</a:t>
            </a:r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Suggestions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social…comment on,</a:t>
            </a:r>
            <a:r>
              <a:rPr lang="en-US" baseline="0" dirty="0" smtClean="0"/>
              <a:t> and share others posts as well as posting your own.</a:t>
            </a:r>
          </a:p>
          <a:p>
            <a:pPr lvl="1"/>
            <a:r>
              <a:rPr lang="en-US" dirty="0" smtClean="0"/>
              <a:t>Participate</a:t>
            </a:r>
            <a:r>
              <a:rPr lang="en-US" baseline="0" dirty="0" smtClean="0"/>
              <a:t> in others conversations…don’t just demand that everyone comment on yours</a:t>
            </a:r>
          </a:p>
          <a:p>
            <a:pPr lvl="1"/>
            <a:r>
              <a:rPr lang="en-US" baseline="0" dirty="0" smtClean="0"/>
              <a:t>Share information about community events and happenings, not just what is happening in the church.</a:t>
            </a:r>
          </a:p>
          <a:p>
            <a:pPr lvl="1"/>
            <a:r>
              <a:rPr lang="en-US" baseline="0" dirty="0" smtClean="0"/>
              <a:t>Give kudos publicly to anyone in the community who is doing good!</a:t>
            </a:r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Suggestions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Update…Update…Update….</a:t>
            </a:r>
          </a:p>
          <a:p>
            <a:pPr lvl="1"/>
            <a:r>
              <a:rPr lang="en-US" dirty="0" smtClean="0"/>
              <a:t>If its old</a:t>
            </a:r>
            <a:r>
              <a:rPr lang="en-US" baseline="0" dirty="0" smtClean="0"/>
              <a:t> or outdated information…get it off your site. </a:t>
            </a:r>
            <a:r>
              <a:rPr lang="en-US" baseline="0" dirty="0" smtClean="0">
                <a:hlinkClick r:id="rId5"/>
              </a:rPr>
              <a:t>www.nachog.org</a:t>
            </a:r>
            <a:r>
              <a:rPr lang="en-US" dirty="0" smtClean="0"/>
              <a:t> </a:t>
            </a:r>
            <a:endParaRPr lang="en-US" baseline="0" dirty="0" smtClean="0"/>
          </a:p>
          <a:p>
            <a:pPr lvl="1"/>
            <a:r>
              <a:rPr lang="en-US" baseline="0" dirty="0" smtClean="0"/>
              <a:t>If your website has unfinished pages…Hide them</a:t>
            </a:r>
          </a:p>
          <a:p>
            <a:pPr lvl="1"/>
            <a:r>
              <a:rPr lang="en-US" baseline="0" dirty="0" smtClean="0"/>
              <a:t>If your site changes on a regular basis, People will come back.  </a:t>
            </a:r>
          </a:p>
          <a:p>
            <a:pPr lvl="1"/>
            <a:r>
              <a:rPr lang="en-US" baseline="0" dirty="0" smtClean="0"/>
              <a:t>The Word Press Advantage.</a:t>
            </a:r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Suggestions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Screen content, and contacts carefully.</a:t>
            </a:r>
          </a:p>
          <a:p>
            <a:pPr lvl="1"/>
            <a:r>
              <a:rPr lang="en-US" dirty="0" smtClean="0"/>
              <a:t>An inappropriate</a:t>
            </a:r>
            <a:r>
              <a:rPr lang="en-US" baseline="0" dirty="0" smtClean="0"/>
              <a:t> relationship doesn’t have to be “in person”.</a:t>
            </a:r>
          </a:p>
          <a:p>
            <a:pPr lvl="1"/>
            <a:r>
              <a:rPr lang="en-US" dirty="0" smtClean="0"/>
              <a:t>Flag inappropriate content and if it doesn’t disappear…walk away!</a:t>
            </a:r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a Website in Five Easy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>
                <a:hlinkClick r:id="rId5"/>
              </a:rPr>
              <a:t>www.hostmonster.com</a:t>
            </a:r>
            <a:endParaRPr lang="en-US" dirty="0" smtClean="0"/>
          </a:p>
          <a:p>
            <a:r>
              <a:rPr lang="en-US" dirty="0" smtClean="0"/>
              <a:t>Choose your Domain Name</a:t>
            </a:r>
          </a:p>
          <a:p>
            <a:r>
              <a:rPr lang="en-US" dirty="0" smtClean="0"/>
              <a:t>Install</a:t>
            </a:r>
            <a:r>
              <a:rPr lang="en-US" baseline="0" dirty="0" smtClean="0"/>
              <a:t> Word Press</a:t>
            </a:r>
          </a:p>
          <a:p>
            <a:r>
              <a:rPr lang="en-US" baseline="0" dirty="0" smtClean="0"/>
              <a:t>Start Publishing</a:t>
            </a:r>
          </a:p>
          <a:p>
            <a:r>
              <a:rPr lang="en-US" baseline="0" dirty="0" smtClean="0"/>
              <a:t>Experiment and Try</a:t>
            </a:r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4800" y="2130425"/>
            <a:ext cx="8458200" cy="1470025"/>
          </a:xfrm>
        </p:spPr>
        <p:txBody>
          <a:bodyPr/>
          <a:lstStyle/>
          <a:p>
            <a:r>
              <a:rPr lang="en-US" dirty="0" smtClean="0"/>
              <a:t>www.Iknowthisguydesign.com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3657600"/>
            <a:ext cx="6400800" cy="1676400"/>
          </a:xfrm>
        </p:spPr>
        <p:txBody>
          <a:bodyPr/>
          <a:lstStyle/>
          <a:p>
            <a:r>
              <a:rPr lang="en-US" u="sng" dirty="0" smtClean="0">
                <a:hlinkClick r:id="rId5"/>
              </a:rPr>
              <a:t>pj@iknowthisguydesign.com</a:t>
            </a:r>
            <a:endParaRPr lang="en-US" u="sng" dirty="0" smtClean="0"/>
          </a:p>
          <a:p>
            <a:r>
              <a:rPr lang="en-US" u="sng" dirty="0" smtClean="0">
                <a:hlinkClick r:id="rId6"/>
              </a:rPr>
              <a:t>pjthedad@gmail.com</a:t>
            </a:r>
            <a:r>
              <a:rPr lang="en-US" u="sng" dirty="0" smtClean="0"/>
              <a:t> 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Help Me, Help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Where are you from (City and Congregation)</a:t>
            </a:r>
          </a:p>
          <a:p>
            <a:r>
              <a:rPr lang="en-US" dirty="0" smtClean="0"/>
              <a:t>Role in the church</a:t>
            </a:r>
          </a:p>
          <a:p>
            <a:r>
              <a:rPr lang="en-US" dirty="0" smtClean="0"/>
              <a:t>What are you hoping to learn today?</a:t>
            </a:r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An Opportunity to Connect with others, Using Technology.</a:t>
            </a:r>
          </a:p>
          <a:p>
            <a:r>
              <a:rPr lang="en-US" dirty="0" smtClean="0"/>
              <a:t>Mostly…</a:t>
            </a:r>
            <a:r>
              <a:rPr lang="en-US" baseline="0" dirty="0" smtClean="0"/>
              <a:t> the Internet</a:t>
            </a:r>
          </a:p>
          <a:p>
            <a:r>
              <a:rPr lang="en-US" dirty="0" smtClean="0"/>
              <a:t>Thanks to Smart Phones and Tablets, everyone is jumping on board.</a:t>
            </a:r>
          </a:p>
          <a:p>
            <a:r>
              <a:rPr lang="en-US" baseline="0" dirty="0" smtClean="0"/>
              <a:t>What types of Social Media do you use?</a:t>
            </a:r>
          </a:p>
          <a:p>
            <a:r>
              <a:rPr lang="en-US" dirty="0" smtClean="0"/>
              <a:t>Who do you connect with the most?</a:t>
            </a:r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Churches</a:t>
            </a:r>
            <a:r>
              <a:rPr lang="en-US" baseline="0" dirty="0" smtClean="0"/>
              <a:t> Use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you Think?</a:t>
            </a:r>
          </a:p>
          <a:p>
            <a:r>
              <a:rPr lang="en-US" baseline="0" dirty="0" smtClean="0"/>
              <a:t>Here’s what I Think! (How I became a believer:)</a:t>
            </a:r>
          </a:p>
          <a:p>
            <a:pPr lvl="1"/>
            <a:r>
              <a:rPr lang="en-US" dirty="0" smtClean="0"/>
              <a:t>Web</a:t>
            </a:r>
            <a:r>
              <a:rPr lang="en-US" baseline="0" dirty="0" smtClean="0"/>
              <a:t> Presence</a:t>
            </a:r>
          </a:p>
          <a:p>
            <a:pPr lvl="1"/>
            <a:r>
              <a:rPr lang="en-US" baseline="0" dirty="0" err="1" smtClean="0"/>
              <a:t>Facebook</a:t>
            </a:r>
            <a:r>
              <a:rPr lang="en-US" baseline="0" dirty="0" smtClean="0"/>
              <a:t> got things</a:t>
            </a:r>
            <a:r>
              <a:rPr lang="en-US" dirty="0" smtClean="0"/>
              <a:t> rolling </a:t>
            </a:r>
          </a:p>
          <a:p>
            <a:pPr lvl="2"/>
            <a:r>
              <a:rPr lang="en-US" dirty="0" smtClean="0">
                <a:hlinkClick r:id="rId5"/>
              </a:rPr>
              <a:t>http://www.facebook.com/profile.php?id=1337663928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Twitterpated</a:t>
            </a:r>
            <a:endParaRPr lang="en-US" dirty="0" smtClean="0"/>
          </a:p>
          <a:p>
            <a:pPr lvl="2"/>
            <a:r>
              <a:rPr lang="en-US" dirty="0" smtClean="0">
                <a:hlinkClick r:id="rId6"/>
              </a:rPr>
              <a:t>http://www.twitter.com/pjthedad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Blogging by a dummy</a:t>
            </a:r>
          </a:p>
          <a:p>
            <a:pPr lvl="2"/>
            <a:r>
              <a:rPr lang="en-US" dirty="0" smtClean="0">
                <a:hlinkClick r:id="rId7"/>
              </a:rPr>
              <a:t>Http://www.pjtheblog.com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Don’t be a Buzz</a:t>
            </a:r>
            <a:r>
              <a:rPr lang="en-US" baseline="0" dirty="0" smtClean="0"/>
              <a:t> Kill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Churches ARE using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 descr="21_47_07_931_file.jpe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-4648200"/>
            <a:ext cx="9144000" cy="19046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21_47_07_931_file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-10896600"/>
            <a:ext cx="9144000" cy="1813255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Churches Using it Effectively!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Key Elements of Social Media</a:t>
            </a:r>
          </a:p>
          <a:p>
            <a:pPr lvl="1"/>
            <a:r>
              <a:rPr lang="en-US" sz="2800" b="0" i="0" kern="1200" dirty="0" smtClean="0">
                <a:latin typeface="+mn-lt"/>
                <a:ea typeface="+mn-ea"/>
                <a:cs typeface="+mn-cs"/>
              </a:rPr>
              <a:t>relational and personal, not anonymous and generalized</a:t>
            </a:r>
          </a:p>
          <a:p>
            <a:pPr lvl="1"/>
            <a:r>
              <a:rPr lang="en-US" sz="2800" b="0" i="0" kern="1200" dirty="0" smtClean="0">
                <a:latin typeface="+mn-lt"/>
                <a:ea typeface="+mn-ea"/>
                <a:cs typeface="+mn-cs"/>
              </a:rPr>
              <a:t>dialogue and discussion, not proclamation and preaching</a:t>
            </a:r>
          </a:p>
          <a:p>
            <a:pPr lvl="1"/>
            <a:r>
              <a:rPr lang="en-US" sz="2800" b="0" i="0" kern="1200" dirty="0" smtClean="0">
                <a:latin typeface="+mn-lt"/>
                <a:ea typeface="+mn-ea"/>
                <a:cs typeface="+mn-cs"/>
              </a:rPr>
              <a:t>widespread use of the visual – photos and videos</a:t>
            </a:r>
          </a:p>
          <a:p>
            <a:pPr lvl="1"/>
            <a:r>
              <a:rPr lang="en-US" sz="2800" b="0" i="0" kern="1200" dirty="0" smtClean="0">
                <a:latin typeface="+mn-lt"/>
                <a:ea typeface="+mn-ea"/>
                <a:cs typeface="+mn-cs"/>
              </a:rPr>
              <a:t>frequently accessed 24/7 on mobile phones, not computers</a:t>
            </a:r>
          </a:p>
          <a:p>
            <a:pPr>
              <a:buNone/>
            </a:pPr>
            <a:endParaRPr lang="en-US" sz="3200" b="0" i="0" kern="12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Since biblical evangelism is usually relational and discussion-based, social media are an ideal match. </a:t>
            </a:r>
          </a:p>
          <a:p>
            <a:pPr>
              <a:buNone/>
            </a:pP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Don’t try to use social media as a </a:t>
            </a:r>
            <a:r>
              <a:rPr lang="en-US" sz="3200" b="1" i="0" kern="1200" dirty="0" smtClean="0">
                <a:latin typeface="+mn-lt"/>
                <a:ea typeface="+mn-ea"/>
                <a:cs typeface="+mn-cs"/>
              </a:rPr>
              <a:t>‘pulpit for preaching’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, or as a one-way publicity tool. The foundational key is to perceive it as a </a:t>
            </a:r>
            <a:r>
              <a:rPr lang="en-US" sz="3200" b="1" i="0" kern="1200" dirty="0" smtClean="0">
                <a:latin typeface="+mn-lt"/>
                <a:ea typeface="+mn-ea"/>
                <a:cs typeface="+mn-cs"/>
              </a:rPr>
              <a:t>‘cafe for conversation’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/>
            </a:r>
            <a:br>
              <a:rPr lang="en-US" sz="3200" b="0" i="0" kern="1200" dirty="0" smtClean="0">
                <a:latin typeface="+mn-lt"/>
                <a:ea typeface="+mn-ea"/>
                <a:cs typeface="+mn-cs"/>
              </a:rPr>
            </a:b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/>
            </a:r>
            <a:br>
              <a:rPr lang="en-US" sz="3200" b="0" i="0" kern="1200" dirty="0" smtClean="0">
                <a:latin typeface="+mn-lt"/>
                <a:ea typeface="+mn-ea"/>
                <a:cs typeface="+mn-cs"/>
              </a:rPr>
            </a:br>
            <a:r>
              <a:rPr lang="en-US" sz="2200" b="0" i="0" kern="1200" dirty="0" smtClean="0">
                <a:latin typeface="+mn-lt"/>
                <a:ea typeface="+mn-ea"/>
                <a:cs typeface="+mn-cs"/>
              </a:rPr>
              <a:t>Read more: http://www.InternetEvangelismDay.com/church-social-media.php#ixzz2QGeLC0aG </a:t>
            </a:r>
            <a:br>
              <a:rPr lang="en-US" sz="2200" b="0" i="0" kern="1200" dirty="0" smtClean="0">
                <a:latin typeface="+mn-lt"/>
                <a:ea typeface="+mn-ea"/>
                <a:cs typeface="+mn-cs"/>
              </a:rPr>
            </a:br>
            <a:r>
              <a:rPr lang="en-US" sz="2200" b="0" i="0" kern="1200" dirty="0" smtClean="0">
                <a:latin typeface="+mn-lt"/>
                <a:ea typeface="+mn-ea"/>
                <a:cs typeface="+mn-cs"/>
              </a:rPr>
              <a:t>at Internet Evangelism Day </a:t>
            </a:r>
            <a:br>
              <a:rPr lang="en-US" sz="2200" b="0" i="0" kern="1200" dirty="0" smtClean="0">
                <a:latin typeface="+mn-lt"/>
                <a:ea typeface="+mn-ea"/>
                <a:cs typeface="+mn-cs"/>
              </a:rPr>
            </a:br>
            <a:r>
              <a:rPr lang="en-US" sz="2200" b="0" i="0" kern="1200" dirty="0" smtClean="0">
                <a:latin typeface="+mn-lt"/>
                <a:ea typeface="+mn-ea"/>
                <a:cs typeface="+mn-cs"/>
              </a:rPr>
              <a:t>Under Creative Commons License: Attribution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lational.PN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51385" cy="6858000"/>
          </a:xfrm>
        </p:spPr>
      </p:pic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Suggestions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Good Judgment</a:t>
            </a:r>
            <a:r>
              <a:rPr lang="en-US" dirty="0" smtClean="0"/>
              <a:t> about what to post…</a:t>
            </a:r>
            <a:r>
              <a:rPr lang="en-US" baseline="0" dirty="0" smtClean="0"/>
              <a:t>Use</a:t>
            </a:r>
            <a:r>
              <a:rPr lang="en-US" dirty="0" smtClean="0"/>
              <a:t> Better Judgment about what NOT to post!</a:t>
            </a:r>
          </a:p>
          <a:p>
            <a:pPr lvl="1"/>
            <a:r>
              <a:rPr lang="en-US" baseline="0" dirty="0" smtClean="0"/>
              <a:t>Never Post</a:t>
            </a:r>
            <a:r>
              <a:rPr lang="en-US" dirty="0" smtClean="0"/>
              <a:t> anything that you do not want Everyone to see.</a:t>
            </a:r>
          </a:p>
          <a:p>
            <a:pPr lvl="1"/>
            <a:r>
              <a:rPr lang="en-US" baseline="0" dirty="0" smtClean="0"/>
              <a:t>Never</a:t>
            </a:r>
            <a:r>
              <a:rPr lang="en-US" dirty="0" smtClean="0"/>
              <a:t> post info about vacations or people being away.</a:t>
            </a:r>
          </a:p>
          <a:p>
            <a:pPr lvl="1"/>
            <a:r>
              <a:rPr lang="en-US" dirty="0" smtClean="0"/>
              <a:t>Never post info about others unless you have their permission.</a:t>
            </a:r>
          </a:p>
          <a:p>
            <a:pPr lvl="1"/>
            <a:r>
              <a:rPr lang="en-US" dirty="0" smtClean="0"/>
              <a:t>Post more about what you are FOR, than what you are against!</a:t>
            </a:r>
            <a:endParaRPr lang="en-US" baseline="0" dirty="0" smtClean="0"/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oTmFJV8wMoUHMludYVMn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XzzW0Bed0S9LEyHpwnY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1fCcoboEEgr392ZR3lm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772qRcY7llZJgz1VWE9Cj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kyOXWk0sc2ZMILuXaJZI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JdCJhggRMdMAV9huR3Nqz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P7HIb5HgAeRxIR2e1Nk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gNiarHZTkx7sJGfe8UKV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Q1erE2HvYFr4i20t7V8N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Ub3CUVHbnz48QUp1D0hH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pg8lZNFp7RfwS76PM3b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EsdSImbiyIJEmAvPCd9h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WjUlvLirjCajdPPuvB2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nBQkO6gKDJQALNuzWTwX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Sk2iUOddwMaRSwvEZz8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9RReuoWSiMcNnLeLkljG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Fhljkd7hCc5aIvivbsw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qUUY4hUXO4ZmEKXAu06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lDGqXhiUDAOyjm1tSNmG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MINZltnGQNhBRqpm9Pn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amQyyAXwjZUt8ca4Wrz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sydJBRSOXyZpvdy4qEzn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52Swb7RgQvzLxr8NUNJ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gW1bUjthnIEbCg2E5tUy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Hoicb4TW4gMZgNF1oQF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k3SB93wdZui4ZeOdKrXI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wtmAx6u2G5M5ktLS3IfV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o2mdSar9j9m2Fv2IaqIP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xhcYpjIwcRTmpfZtjeQx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DaEZxmMOtfhW4jekdjBx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IiNgPkyOd7m7pcySD5mu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BlkSA1RnPgYC2YkkQZX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E1cysQvymeMJkFQ2Jsq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d0d4kLCVAvi9HiF1z0S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QjDEuOgvCezhOblnwJV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rbYxmHSp8BtsaUrFhOE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ApttGbu8lt6ARsFWryC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Ol1qWQs6MxmoAy4S1HV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Zxal7ToTEr9iuWxs9Kp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mA2Z0kn5tHWCB7sffDF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dtR6SyxVh6IOZroWQ7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rYXWqMrik0iNmy8TsOy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UN71QiMxv0uy2S9V8Ku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wc4POWEV8weB39OpV8v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iNvfKwGN3r3chVW0uPS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krPZ7IPltZcdUgkzc8e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xQSTsUEFTUqlt4qKpXY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031GGVDKlxuwUY7egUH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NyMf8sIhlLPtQOSMdJ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husbOqUSFdXBn7yA1Do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QXarCaH30aYIfsTrMb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Hq8imuGYLWIVHP5HPxz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u7ypSMXR7vG7gJjjOdm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0kK3m5ltuTY2W0KWBU1U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fAzlnvJmVIgs6eFOqRv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8dNjzRBs0ucO49u0HPK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LtUvhNt9obctrly4VSL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fi9vkqaFTSNSsjo4AOY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CBI8rDTSmvy0eBlLs3ZI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FzTfFRhXtQFeGyNbYwM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D2ZhrsDCu8q7gGSV4XY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jr5NIOlVRmIiV9ecY2Ap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kZVNYh5tWhNofraS9tB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vnDDWLxJr6fB75RVP4Q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vxUN26S6OtJ1tx9lkjV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8Dj40dExIzS4S6J9JrR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S6BjLuJwtdBOohtX5Es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8pF3BbztlvolKdsGsaO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s3HsGMmcS11IYcEISyX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p3wguochsz3sWCm9vN7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1ef2Jhfe5NmDEVphX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lTyqUzJMTnB1QqcxZrf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Fwg2lI39TIt2Iu1fms0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EzYIe5w992MTmIZ0ozc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TAWqn2BwAn5HRG3DuYDJ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gO8jfl4qZhKyFnMNHuy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OEQiWK4ertxtk7i4Mfr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Wi1FRGg8bVZQ0ttWokm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1c3EvDHibi10IxhhSoX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uu7OAQQ7NCYEgOCdbDr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PZLVE7rXNx0pIzxG2Rr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23gsEFdkQoSNE73FbJF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bfRRH6yqwuuHH6I0y4TH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ER63GuBzrFbqXIEbtLK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xVUpDnGIoFABppmBZIJ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Be9k0ZgT4lJ2jb9gQdTI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PmjfPSM1KpEkjFfimGsu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Sm5brJSvneW5pN1Kao7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oZRu0xRdgLVAuW9Dq39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ndgshBw4nxDyX6jXIlE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aOj5BwX4TmhZCEeygfG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XWY3kskNATqc3r8b006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hYtFJ94osMLNRn6xcuJ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wePsIxYxwJcwHjz2RC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ypAMq4eG56IFEZzEJbJb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qfAL5sNByyvTq44XJ0aM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4bI6XyLxmzXUYlbEYLS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aLzvzMsI1EWLbp2ZvfQ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Vv5JL41oTd7T1WwsYY5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Xc9MBZgCDwYdQ3qP1oH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Ehn6s3hRVxoBxSAYs18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UN5s29XGWUyeyRovxdl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Pewxf2VFvu93mA0Z17Uf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3jjIzXuUUOZtYRWuUUK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w9J6OYSb81z8JC2fn1s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VcA1DWx4Z3jFH1e0Fpxy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fmipzrH5j7orFrhhQQr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HlaWwGeJoCDBzq3IJjk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WmXklRxyWCs6cFSQtHIcf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hxzR4ObeFaHlVEXfCU0R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N3RRe767hrgpOA5rS2vJ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ia4p9bjqDXDEgd3jAFwr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fEL6s6ojdtyKLNcXW6z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Ee8Ewt8O50kROd58EZIX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APz8PWPQB1S4MfWImfv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uaoprvchtNcpIGJCI0E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R3OieU5o9pvk0xXOzVbp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qUYZROrzjtGQn4PefdI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syoEM972GOVAXtAA2tuN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mtdxbQpNLOpiDUkf2hW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E9aSYlGYGHIvxuLkDB9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r4rVT0aqKfPkP4niS47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Co8g3DXacCII7hat2NINU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z8mQtIElqykMH5r3sGN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PsRJRswkqioa7ceGr2OC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TQOVOmH73NQyohJ71mqd"/>
</p:tagLst>
</file>

<file path=ppt/theme/theme1.xml><?xml version="1.0" encoding="utf-8"?>
<a:theme xmlns:a="http://schemas.openxmlformats.org/drawingml/2006/main" name="Presentation14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TS101881360</Template>
  <TotalTime>123</TotalTime>
  <Words>488</Words>
  <Application>Microsoft Office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Presentation14</vt:lpstr>
      <vt:lpstr>Social Media and the Church</vt:lpstr>
      <vt:lpstr>Help Me, Help You!</vt:lpstr>
      <vt:lpstr>What is Social Media?</vt:lpstr>
      <vt:lpstr>Should Churches Use Social Media?</vt:lpstr>
      <vt:lpstr>Churches ARE using Social Media</vt:lpstr>
      <vt:lpstr>Slide 6</vt:lpstr>
      <vt:lpstr>Are Churches Using it Effectively!</vt:lpstr>
      <vt:lpstr>Slide 8</vt:lpstr>
      <vt:lpstr>Suggestions for Success</vt:lpstr>
      <vt:lpstr>Suggestions for Success </vt:lpstr>
      <vt:lpstr>Suggestions for Success</vt:lpstr>
      <vt:lpstr>Suggestions for Success</vt:lpstr>
      <vt:lpstr>Suggestions for Success</vt:lpstr>
      <vt:lpstr>Building a Website in Five Easy Steps</vt:lpstr>
      <vt:lpstr>www.Iknowthisguydesign.com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and the Church</dc:title>
  <dc:creator>Jeff Eckman</dc:creator>
  <cp:lastModifiedBy>PJ</cp:lastModifiedBy>
  <cp:revision>17</cp:revision>
  <dcterms:created xsi:type="dcterms:W3CDTF">2013-04-12T15:38:09Z</dcterms:created>
  <dcterms:modified xsi:type="dcterms:W3CDTF">2013-04-13T03:37:26Z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1SGw2Lv1V45Q3FZflvkzixJcFrX7CdIS3iop7CpV2yD0</vt:lpwstr>
  </property>
  <property fmtid="{D5CDD505-2E9C-101B-9397-08002B2CF9AE}" pid="4" name="Google.Documents.RevisionId">
    <vt:lpwstr>03598414454272638735</vt:lpwstr>
  </property>
  <property fmtid="{D5CDD505-2E9C-101B-9397-08002B2CF9AE}" pid="5" name="Google.Documents.PreviousRevisionId">
    <vt:lpwstr>09246622655846290984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